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 id="2147483651" r:id="rId5"/>
    <p:sldMasterId id="2147483655" r:id="rId6"/>
    <p:sldMasterId id="2147483665" r:id="rId7"/>
    <p:sldMasterId id="2147483728" r:id="rId8"/>
  </p:sldMasterIdLst>
  <p:notesMasterIdLst>
    <p:notesMasterId r:id="rId26"/>
  </p:notesMasterIdLst>
  <p:handoutMasterIdLst>
    <p:handoutMasterId r:id="rId27"/>
  </p:handoutMasterIdLst>
  <p:sldIdLst>
    <p:sldId id="294" r:id="rId9"/>
    <p:sldId id="321" r:id="rId10"/>
    <p:sldId id="318" r:id="rId11"/>
    <p:sldId id="297" r:id="rId12"/>
    <p:sldId id="299" r:id="rId13"/>
    <p:sldId id="329" r:id="rId14"/>
    <p:sldId id="300" r:id="rId15"/>
    <p:sldId id="296" r:id="rId16"/>
    <p:sldId id="301" r:id="rId17"/>
    <p:sldId id="332" r:id="rId18"/>
    <p:sldId id="334" r:id="rId19"/>
    <p:sldId id="346" r:id="rId20"/>
    <p:sldId id="306" r:id="rId21"/>
    <p:sldId id="345" r:id="rId22"/>
    <p:sldId id="341" r:id="rId23"/>
    <p:sldId id="273" r:id="rId24"/>
    <p:sldId id="339" r:id="rId25"/>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88" autoAdjust="0"/>
  </p:normalViewPr>
  <p:slideViewPr>
    <p:cSldViewPr snapToGrid="0">
      <p:cViewPr varScale="1">
        <p:scale>
          <a:sx n="78" d="100"/>
          <a:sy n="78" d="100"/>
        </p:scale>
        <p:origin x="878" y="72"/>
      </p:cViewPr>
      <p:guideLst>
        <p:guide pos="3840"/>
        <p:guide orient="horz" pos="2160"/>
      </p:guideLst>
    </p:cSldViewPr>
  </p:slideViewPr>
  <p:outlineViewPr>
    <p:cViewPr>
      <p:scale>
        <a:sx n="33" d="100"/>
        <a:sy n="33" d="100"/>
      </p:scale>
      <p:origin x="0" y="-4320"/>
    </p:cViewPr>
  </p:outlineViewPr>
  <p:notesTextViewPr>
    <p:cViewPr>
      <p:scale>
        <a:sx n="1" d="1"/>
        <a:sy n="1" d="1"/>
      </p:scale>
      <p:origin x="0" y="0"/>
    </p:cViewPr>
  </p:notesTextViewPr>
  <p:sorterViewPr>
    <p:cViewPr>
      <p:scale>
        <a:sx n="100" d="100"/>
        <a:sy n="100" d="100"/>
      </p:scale>
      <p:origin x="0" y="-1757"/>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F4DCF1-ECAF-F7A7-2FE7-5E8E893BC4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C1330B0-5BAC-7408-8C3C-78D8336840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BC71B-6527-4638-937B-C93EB849CB02}" type="datetimeFigureOut">
              <a:rPr lang="en-US" smtClean="0"/>
              <a:t>11/13/2025</a:t>
            </a:fld>
            <a:endParaRPr lang="en-US" dirty="0"/>
          </a:p>
        </p:txBody>
      </p:sp>
      <p:sp>
        <p:nvSpPr>
          <p:cNvPr id="4" name="Footer Placeholder 3">
            <a:extLst>
              <a:ext uri="{FF2B5EF4-FFF2-40B4-BE49-F238E27FC236}">
                <a16:creationId xmlns:a16="http://schemas.microsoft.com/office/drawing/2014/main" id="{F0D7EEB3-E0A5-7440-F7ED-F59975ED1E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F548D11-7466-6432-3BF5-64A1A1FA59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A70580-B89C-4157-871D-6B9318EE5F58}" type="slidenum">
              <a:rPr lang="en-US" smtClean="0"/>
              <a:t>‹#›</a:t>
            </a:fld>
            <a:endParaRPr lang="en-US" dirty="0"/>
          </a:p>
        </p:txBody>
      </p:sp>
    </p:spTree>
    <p:extLst>
      <p:ext uri="{BB962C8B-B14F-4D97-AF65-F5344CB8AC3E}">
        <p14:creationId xmlns:p14="http://schemas.microsoft.com/office/powerpoint/2010/main" val="294315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465A2-8C9C-419F-9FD8-234480873777}" type="datetimeFigureOut">
              <a:rPr lang="en-US" smtClean="0"/>
              <a:t>11/13/2025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AF00E9-A49D-4007-B3B9-A3783809E505}" type="slidenum">
              <a:rPr lang="en-US" smtClean="0"/>
              <a:t>‹#›</a:t>
            </a:fld>
            <a:endParaRPr lang="en-US" dirty="0"/>
          </a:p>
        </p:txBody>
      </p:sp>
    </p:spTree>
    <p:extLst>
      <p:ext uri="{BB962C8B-B14F-4D97-AF65-F5344CB8AC3E}">
        <p14:creationId xmlns:p14="http://schemas.microsoft.com/office/powerpoint/2010/main" val="220969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20235-DE1E-0E43-AF47-418E280831CB}" type="slidenum">
              <a:rPr lang="en-US" smtClean="0"/>
              <a:t>9</a:t>
            </a:fld>
            <a:endParaRPr lang="en-US"/>
          </a:p>
        </p:txBody>
      </p:sp>
    </p:spTree>
    <p:extLst>
      <p:ext uri="{BB962C8B-B14F-4D97-AF65-F5344CB8AC3E}">
        <p14:creationId xmlns:p14="http://schemas.microsoft.com/office/powerpoint/2010/main" val="2234027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20235-DE1E-0E43-AF47-418E280831CB}" type="slidenum">
              <a:rPr lang="en-US" smtClean="0"/>
              <a:t>13</a:t>
            </a:fld>
            <a:endParaRPr lang="en-US"/>
          </a:p>
        </p:txBody>
      </p:sp>
    </p:spTree>
    <p:extLst>
      <p:ext uri="{BB962C8B-B14F-4D97-AF65-F5344CB8AC3E}">
        <p14:creationId xmlns:p14="http://schemas.microsoft.com/office/powerpoint/2010/main" val="2234027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AFD4-E50F-295A-D7A1-83970B187129}"/>
              </a:ext>
            </a:extLst>
          </p:cNvPr>
          <p:cNvSpPr>
            <a:spLocks noGrp="1"/>
          </p:cNvSpPr>
          <p:nvPr>
            <p:ph type="title"/>
          </p:nvPr>
        </p:nvSpPr>
        <p:spPr/>
        <p:txBody>
          <a:bodyPr lIns="0"/>
          <a:lstStyle/>
          <a:p>
            <a:r>
              <a:rPr lang="en-US"/>
              <a:t>Click to edit Master title style</a:t>
            </a:r>
          </a:p>
        </p:txBody>
      </p:sp>
      <p:sp>
        <p:nvSpPr>
          <p:cNvPr id="3" name="Date Placeholder 2">
            <a:extLst>
              <a:ext uri="{FF2B5EF4-FFF2-40B4-BE49-F238E27FC236}">
                <a16:creationId xmlns:a16="http://schemas.microsoft.com/office/drawing/2014/main" id="{BF4D01AA-7390-4426-75B8-45D202F1A63F}"/>
              </a:ext>
            </a:extLst>
          </p:cNvPr>
          <p:cNvSpPr>
            <a:spLocks noGrp="1"/>
          </p:cNvSpPr>
          <p:nvPr>
            <p:ph type="dt" sz="half" idx="10"/>
          </p:nvPr>
        </p:nvSpPr>
        <p:spPr/>
        <p:txBody>
          <a:bodyPr/>
          <a:lstStyle/>
          <a:p>
            <a:fld id="{2E405B87-0B1C-464B-928F-AA5E9D282D70}" type="datetimeFigureOut">
              <a:rPr lang="en-US" smtClean="0"/>
              <a:t>11/13/2025</a:t>
            </a:fld>
            <a:endParaRPr lang="en-US" dirty="0"/>
          </a:p>
        </p:txBody>
      </p:sp>
      <p:sp>
        <p:nvSpPr>
          <p:cNvPr id="4" name="Footer Placeholder 3">
            <a:extLst>
              <a:ext uri="{FF2B5EF4-FFF2-40B4-BE49-F238E27FC236}">
                <a16:creationId xmlns:a16="http://schemas.microsoft.com/office/drawing/2014/main" id="{62A50DD9-A59D-E8B9-12E3-93BE32211B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13E3E41-3F19-D504-3DD1-ED864ECA16FA}"/>
              </a:ext>
            </a:extLst>
          </p:cNvPr>
          <p:cNvSpPr>
            <a:spLocks noGrp="1"/>
          </p:cNvSpPr>
          <p:nvPr>
            <p:ph type="sldNum" sz="quarter" idx="12"/>
          </p:nvPr>
        </p:nvSpPr>
        <p:spPr/>
        <p:txBody>
          <a:bodyPr/>
          <a:lstStyle/>
          <a:p>
            <a:fld id="{D9AD4B2D-25FF-0B46-98A4-87FBB723E472}" type="slidenum">
              <a:rPr lang="en-US" smtClean="0"/>
              <a:t>‹#›</a:t>
            </a:fld>
            <a:endParaRPr lang="en-US"/>
          </a:p>
        </p:txBody>
      </p:sp>
    </p:spTree>
    <p:extLst>
      <p:ext uri="{BB962C8B-B14F-4D97-AF65-F5344CB8AC3E}">
        <p14:creationId xmlns:p14="http://schemas.microsoft.com/office/powerpoint/2010/main" val="2173432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61484471"/>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0003374"/>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638568"/>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98008963"/>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1575249"/>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78711916"/>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en-US"/>
              <a:t>20XX</a:t>
            </a:r>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3141889"/>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1712602"/>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33802234"/>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6653551"/>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05281"/>
            <a:ext cx="6400800" cy="319024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526540" y="5181601"/>
            <a:ext cx="6400800" cy="695960"/>
          </a:xfrm>
        </p:spPr>
        <p:txBody>
          <a:bodyPr anchor="ctr"/>
          <a:lstStyle>
            <a:lvl1pPr marL="0" indent="0" algn="l">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405B87-0B1C-464B-928F-AA5E9D282D70}"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D4B2D-25FF-0B46-98A4-87FBB723E472}" type="slidenum">
              <a:rPr lang="en-US" smtClean="0"/>
              <a:t>‹#›</a:t>
            </a:fld>
            <a:endParaRPr lang="en-US"/>
          </a:p>
        </p:txBody>
      </p:sp>
      <p:sp>
        <p:nvSpPr>
          <p:cNvPr id="8" name="Picture Placeholder 7">
            <a:extLst>
              <a:ext uri="{FF2B5EF4-FFF2-40B4-BE49-F238E27FC236}">
                <a16:creationId xmlns:a16="http://schemas.microsoft.com/office/drawing/2014/main" id="{3CB9B453-B113-191E-39AE-5F46524E587E}"/>
              </a:ext>
            </a:extLst>
          </p:cNvPr>
          <p:cNvSpPr>
            <a:spLocks noGrp="1"/>
          </p:cNvSpPr>
          <p:nvPr>
            <p:ph type="pic" sz="quarter" idx="13" hasCustomPrompt="1"/>
          </p:nvPr>
        </p:nvSpPr>
        <p:spPr>
          <a:xfrm>
            <a:off x="1524000" y="1082043"/>
            <a:ext cx="1391920" cy="467195"/>
          </a:xfrm>
        </p:spPr>
        <p:txBody>
          <a:bodyPr anchor="ctr"/>
          <a:lstStyle>
            <a:lvl1pPr marL="120648" indent="0" algn="ctr">
              <a:buNone/>
              <a:defRPr/>
            </a:lvl1pPr>
          </a:lstStyle>
          <a:p>
            <a:r>
              <a:rPr lang="en-US"/>
              <a:t>Logo</a:t>
            </a:r>
          </a:p>
        </p:txBody>
      </p:sp>
    </p:spTree>
    <p:extLst>
      <p:ext uri="{BB962C8B-B14F-4D97-AF65-F5344CB8AC3E}">
        <p14:creationId xmlns:p14="http://schemas.microsoft.com/office/powerpoint/2010/main" val="2574837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hasCustomPrompt="1"/>
          </p:nvPr>
        </p:nvSpPr>
        <p:spPr>
          <a:xfrm>
            <a:off x="457200" y="1070901"/>
            <a:ext cx="11265407" cy="1499616"/>
          </a:xfrm>
        </p:spPr>
        <p:txBody>
          <a:bodyPr>
            <a:noAutofit/>
          </a:bodyPr>
          <a:lstStyle>
            <a:lvl1pPr>
              <a:defRPr/>
            </a:lvl1pPr>
          </a:lstStyle>
          <a:p>
            <a:r>
              <a:rPr lang="en-US" dirty="0"/>
              <a:t>Click to add title</a:t>
            </a:r>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hasCustomPrompt="1"/>
          </p:nvPr>
        </p:nvSpPr>
        <p:spPr>
          <a:xfrm>
            <a:off x="448055" y="3103684"/>
            <a:ext cx="11274551" cy="3287971"/>
          </a:xfrm>
          <a:solidFill>
            <a:schemeClr val="accent2"/>
          </a:solidFill>
        </p:spPr>
        <p:txBody>
          <a:bodyPr anchor="t" anchorCtr="0">
            <a:normAutofit/>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3788196629"/>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457200" y="640079"/>
            <a:ext cx="3657600" cy="2100851"/>
          </a:xfrm>
        </p:spPr>
        <p:txBody>
          <a:bodyPr>
            <a:noAutofit/>
          </a:bodyPr>
          <a:lstStyle>
            <a:lvl1pPr>
              <a:defRPr/>
            </a:lvl1pPr>
          </a:lstStyle>
          <a:p>
            <a:r>
              <a:rPr lang="en-US"/>
              <a:t>Click to edit Master title style</a:t>
            </a:r>
            <a:endParaRPr lang="en-US" dirty="0"/>
          </a:p>
        </p:txBody>
      </p:sp>
      <p:sp>
        <p:nvSpPr>
          <p:cNvPr id="2" name="Content Placeholder 5">
            <a:extLst>
              <a:ext uri="{FF2B5EF4-FFF2-40B4-BE49-F238E27FC236}">
                <a16:creationId xmlns:a16="http://schemas.microsoft.com/office/drawing/2014/main" id="{FC87D77D-2EA4-028B-1ACF-E1120CE8F0E0}"/>
              </a:ext>
            </a:extLst>
          </p:cNvPr>
          <p:cNvSpPr>
            <a:spLocks noGrp="1"/>
          </p:cNvSpPr>
          <p:nvPr>
            <p:ph sz="quarter" idx="4" hasCustomPrompt="1"/>
          </p:nvPr>
        </p:nvSpPr>
        <p:spPr>
          <a:xfrm>
            <a:off x="457201" y="2862470"/>
            <a:ext cx="3657600" cy="3510898"/>
          </a:xfrm>
        </p:spPr>
        <p:txBody>
          <a:bodyPr anchor="t" anchorCtr="0">
            <a:normAutofit/>
          </a:bodyPr>
          <a:lstStyle>
            <a:lvl1pPr marL="0" indent="0">
              <a:buNone/>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CCFA45C0-9EBE-13AF-9B5D-9D5F4BF223E0}"/>
              </a:ext>
            </a:extLst>
          </p:cNvPr>
          <p:cNvSpPr>
            <a:spLocks noGrp="1"/>
          </p:cNvSpPr>
          <p:nvPr>
            <p:ph type="pic" sz="quarter" idx="13" hasCustomPrompt="1"/>
          </p:nvPr>
        </p:nvSpPr>
        <p:spPr>
          <a:xfrm>
            <a:off x="4242815" y="640080"/>
            <a:ext cx="7491984" cy="5751576"/>
          </a:xfrm>
          <a:custGeom>
            <a:avLst/>
            <a:gdLst>
              <a:gd name="connsiteX0" fmla="*/ 3800341 w 7491984"/>
              <a:gd name="connsiteY0" fmla="*/ 0 h 5751576"/>
              <a:gd name="connsiteX1" fmla="*/ 7491984 w 7491984"/>
              <a:gd name="connsiteY1" fmla="*/ 0 h 5751576"/>
              <a:gd name="connsiteX2" fmla="*/ 7491984 w 7491984"/>
              <a:gd name="connsiteY2" fmla="*/ 5751576 h 5751576"/>
              <a:gd name="connsiteX3" fmla="*/ 3800341 w 7491984"/>
              <a:gd name="connsiteY3" fmla="*/ 5751576 h 5751576"/>
              <a:gd name="connsiteX4" fmla="*/ 0 w 7491984"/>
              <a:gd name="connsiteY4" fmla="*/ 0 h 5751576"/>
              <a:gd name="connsiteX5" fmla="*/ 3696432 w 7491984"/>
              <a:gd name="connsiteY5" fmla="*/ 0 h 5751576"/>
              <a:gd name="connsiteX6" fmla="*/ 3696432 w 7491984"/>
              <a:gd name="connsiteY6" fmla="*/ 5751576 h 5751576"/>
              <a:gd name="connsiteX7" fmla="*/ 0 w 7491984"/>
              <a:gd name="connsiteY7" fmla="*/ 5751576 h 57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1984" h="5751576">
                <a:moveTo>
                  <a:pt x="3800341" y="0"/>
                </a:moveTo>
                <a:lnTo>
                  <a:pt x="7491984" y="0"/>
                </a:lnTo>
                <a:lnTo>
                  <a:pt x="7491984" y="5751576"/>
                </a:lnTo>
                <a:lnTo>
                  <a:pt x="3800341" y="5751576"/>
                </a:lnTo>
                <a:close/>
                <a:moveTo>
                  <a:pt x="0" y="0"/>
                </a:moveTo>
                <a:lnTo>
                  <a:pt x="3696432" y="0"/>
                </a:lnTo>
                <a:lnTo>
                  <a:pt x="3696432" y="5751576"/>
                </a:lnTo>
                <a:lnTo>
                  <a:pt x="0" y="575157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9" name="Date Placeholder 8">
            <a:extLst>
              <a:ext uri="{FF2B5EF4-FFF2-40B4-BE49-F238E27FC236}">
                <a16:creationId xmlns:a16="http://schemas.microsoft.com/office/drawing/2014/main" id="{D5DDC5FA-EEDB-898F-533E-4094ADA899B9}"/>
              </a:ext>
            </a:extLst>
          </p:cNvPr>
          <p:cNvSpPr>
            <a:spLocks noGrp="1"/>
          </p:cNvSpPr>
          <p:nvPr>
            <p:ph type="dt" sz="half" idx="15"/>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E79B0359-4B55-D899-E584-A8E6B2ED9123}"/>
              </a:ext>
            </a:extLst>
          </p:cNvPr>
          <p:cNvSpPr>
            <a:spLocks noGrp="1"/>
          </p:cNvSpPr>
          <p:nvPr>
            <p:ph type="ftr" sz="quarter" idx="16"/>
          </p:nvPr>
        </p:nvSpPr>
        <p:spPr/>
        <p:txBody>
          <a:bodyPr/>
          <a:lstStyle/>
          <a:p>
            <a:endParaRPr lang="en-US" dirty="0"/>
          </a:p>
        </p:txBody>
      </p:sp>
      <p:sp>
        <p:nvSpPr>
          <p:cNvPr id="13" name="Slide Number Placeholder 12">
            <a:extLst>
              <a:ext uri="{FF2B5EF4-FFF2-40B4-BE49-F238E27FC236}">
                <a16:creationId xmlns:a16="http://schemas.microsoft.com/office/drawing/2014/main" id="{6B916D02-76FE-EAED-CC51-A50448811F7D}"/>
              </a:ext>
            </a:extLst>
          </p:cNvPr>
          <p:cNvSpPr>
            <a:spLocks noGrp="1"/>
          </p:cNvSpPr>
          <p:nvPr>
            <p:ph type="sldNum" sz="quarter" idx="17"/>
          </p:nvPr>
        </p:nvSpPr>
        <p:spPr>
          <a:xfrm>
            <a:off x="10682289"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1070377"/>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hasCustomPrompt="1"/>
          </p:nvPr>
        </p:nvSpPr>
        <p:spPr>
          <a:xfrm>
            <a:off x="449580" y="4423702"/>
            <a:ext cx="11292839" cy="1550378"/>
          </a:xfrm>
        </p:spPr>
        <p:txBody>
          <a:bodyPr>
            <a:noAutofit/>
          </a:bodyPr>
          <a:lstStyle>
            <a:lvl1pPr algn="ctr">
              <a:defRPr/>
            </a:lvl1pPr>
          </a:lstStyle>
          <a:p>
            <a:r>
              <a:rPr lang="en-US" dirty="0"/>
              <a:t>Click to add title</a:t>
            </a:r>
          </a:p>
        </p:txBody>
      </p:sp>
      <p:sp>
        <p:nvSpPr>
          <p:cNvPr id="3" name="Picture Placeholder 2">
            <a:extLst>
              <a:ext uri="{FF2B5EF4-FFF2-40B4-BE49-F238E27FC236}">
                <a16:creationId xmlns:a16="http://schemas.microsoft.com/office/drawing/2014/main" id="{D528BC27-38F1-47F3-EC35-7DD8B88A7533}"/>
              </a:ext>
            </a:extLst>
          </p:cNvPr>
          <p:cNvSpPr>
            <a:spLocks noGrp="1"/>
          </p:cNvSpPr>
          <p:nvPr>
            <p:ph type="pic" sz="quarter" idx="13" hasCustomPrompt="1"/>
          </p:nvPr>
        </p:nvSpPr>
        <p:spPr>
          <a:xfrm>
            <a:off x="449580" y="705104"/>
            <a:ext cx="11292840" cy="3643376"/>
          </a:xfrm>
          <a:custGeom>
            <a:avLst/>
            <a:gdLst>
              <a:gd name="connsiteX0" fmla="*/ 7593576 w 11292840"/>
              <a:gd name="connsiteY0" fmla="*/ 0 h 3643376"/>
              <a:gd name="connsiteX1" fmla="*/ 11292840 w 11292840"/>
              <a:gd name="connsiteY1" fmla="*/ 0 h 3643376"/>
              <a:gd name="connsiteX2" fmla="*/ 11292840 w 11292840"/>
              <a:gd name="connsiteY2" fmla="*/ 3643376 h 3643376"/>
              <a:gd name="connsiteX3" fmla="*/ 7593576 w 11292840"/>
              <a:gd name="connsiteY3" fmla="*/ 3643376 h 3643376"/>
              <a:gd name="connsiteX4" fmla="*/ 0 w 11292840"/>
              <a:gd name="connsiteY4" fmla="*/ 0 h 3643376"/>
              <a:gd name="connsiteX5" fmla="*/ 7489667 w 11292840"/>
              <a:gd name="connsiteY5" fmla="*/ 0 h 3643376"/>
              <a:gd name="connsiteX6" fmla="*/ 7489667 w 11292840"/>
              <a:gd name="connsiteY6" fmla="*/ 3643376 h 3643376"/>
              <a:gd name="connsiteX7" fmla="*/ 0 w 11292840"/>
              <a:gd name="connsiteY7" fmla="*/ 3643376 h 364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2840" h="3643376">
                <a:moveTo>
                  <a:pt x="7593576" y="0"/>
                </a:moveTo>
                <a:lnTo>
                  <a:pt x="11292840" y="0"/>
                </a:lnTo>
                <a:lnTo>
                  <a:pt x="11292840" y="3643376"/>
                </a:lnTo>
                <a:lnTo>
                  <a:pt x="7593576" y="3643376"/>
                </a:lnTo>
                <a:close/>
                <a:moveTo>
                  <a:pt x="0" y="0"/>
                </a:moveTo>
                <a:lnTo>
                  <a:pt x="7489667" y="0"/>
                </a:lnTo>
                <a:lnTo>
                  <a:pt x="7489667" y="3643376"/>
                </a:lnTo>
                <a:lnTo>
                  <a:pt x="0" y="3643376"/>
                </a:lnTo>
                <a:close/>
              </a:path>
            </a:pathLst>
          </a:custGeom>
          <a:solidFill>
            <a:schemeClr val="accent2"/>
          </a:solidFill>
        </p:spPr>
        <p:txBody>
          <a:bodyPr wrap="square" anchor="t">
            <a:noAutofit/>
          </a:bodyPr>
          <a:lstStyle>
            <a:lvl1pPr marL="0" indent="0" algn="ctr">
              <a:buNone/>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to add picture</a:t>
            </a:r>
          </a:p>
          <a:p>
            <a:endParaRPr lang="en-US" dirty="0"/>
          </a:p>
        </p:txBody>
      </p:sp>
    </p:spTree>
    <p:extLst>
      <p:ext uri="{BB962C8B-B14F-4D97-AF65-F5344CB8AC3E}">
        <p14:creationId xmlns:p14="http://schemas.microsoft.com/office/powerpoint/2010/main" val="3506498918"/>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 subtitle +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436882" y="629920"/>
            <a:ext cx="3606800" cy="2809240"/>
          </a:xfrm>
        </p:spPr>
        <p:txBody>
          <a:bodyPr anchor="b">
            <a:noAutofit/>
          </a:bodyPr>
          <a:lstStyle>
            <a:lvl1pPr algn="l">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436881" y="3698240"/>
            <a:ext cx="3606800" cy="2271076"/>
          </a:xfrm>
        </p:spPr>
        <p:txBody>
          <a:bodyPr anchor="t">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a:xfrm>
            <a:off x="10702608" y="6423914"/>
            <a:ext cx="1052510" cy="365125"/>
          </a:xfrm>
        </p:spPr>
        <p:txBody>
          <a:bodyPr/>
          <a:lstStyle/>
          <a:p>
            <a:fld id="{CBD12358-51D2-46B3-9BDE-DF29528B9454}" type="slidenum">
              <a:rPr lang="en-US" smtClean="0"/>
              <a:t>‹#›</a:t>
            </a:fld>
            <a:endParaRPr lang="en-US" dirty="0"/>
          </a:p>
        </p:txBody>
      </p:sp>
      <p:sp>
        <p:nvSpPr>
          <p:cNvPr id="9" name="Picture Placeholder 8">
            <a:extLst>
              <a:ext uri="{FF2B5EF4-FFF2-40B4-BE49-F238E27FC236}">
                <a16:creationId xmlns:a16="http://schemas.microsoft.com/office/drawing/2014/main" id="{454FD2A1-D363-7C44-2A72-54E8B397D31A}"/>
              </a:ext>
            </a:extLst>
          </p:cNvPr>
          <p:cNvSpPr>
            <a:spLocks noGrp="1"/>
          </p:cNvSpPr>
          <p:nvPr>
            <p:ph type="pic" sz="quarter" idx="13"/>
          </p:nvPr>
        </p:nvSpPr>
        <p:spPr>
          <a:xfrm>
            <a:off x="4236720" y="650240"/>
            <a:ext cx="7518398" cy="5713918"/>
          </a:xfrm>
          <a:custGeom>
            <a:avLst/>
            <a:gdLst>
              <a:gd name="connsiteX0" fmla="*/ 3806436 w 7518398"/>
              <a:gd name="connsiteY0" fmla="*/ 4479475 h 5713918"/>
              <a:gd name="connsiteX1" fmla="*/ 7518398 w 7518398"/>
              <a:gd name="connsiteY1" fmla="*/ 4479475 h 5713918"/>
              <a:gd name="connsiteX2" fmla="*/ 7518398 w 7518398"/>
              <a:gd name="connsiteY2" fmla="*/ 5713918 h 5713918"/>
              <a:gd name="connsiteX3" fmla="*/ 3806436 w 7518398"/>
              <a:gd name="connsiteY3" fmla="*/ 5713918 h 5713918"/>
              <a:gd name="connsiteX4" fmla="*/ 0 w 7518398"/>
              <a:gd name="connsiteY4" fmla="*/ 4479475 h 5713918"/>
              <a:gd name="connsiteX5" fmla="*/ 3702527 w 7518398"/>
              <a:gd name="connsiteY5" fmla="*/ 4479475 h 5713918"/>
              <a:gd name="connsiteX6" fmla="*/ 3702527 w 7518398"/>
              <a:gd name="connsiteY6" fmla="*/ 5713918 h 5713918"/>
              <a:gd name="connsiteX7" fmla="*/ 0 w 7518398"/>
              <a:gd name="connsiteY7" fmla="*/ 5713918 h 5713918"/>
              <a:gd name="connsiteX8" fmla="*/ 3806436 w 7518398"/>
              <a:gd name="connsiteY8" fmla="*/ 0 h 5713918"/>
              <a:gd name="connsiteX9" fmla="*/ 7518398 w 7518398"/>
              <a:gd name="connsiteY9" fmla="*/ 0 h 5713918"/>
              <a:gd name="connsiteX10" fmla="*/ 7518398 w 7518398"/>
              <a:gd name="connsiteY10" fmla="*/ 4379183 h 5713918"/>
              <a:gd name="connsiteX11" fmla="*/ 3806436 w 7518398"/>
              <a:gd name="connsiteY11" fmla="*/ 4379183 h 5713918"/>
              <a:gd name="connsiteX12" fmla="*/ 0 w 7518398"/>
              <a:gd name="connsiteY12" fmla="*/ 0 h 5713918"/>
              <a:gd name="connsiteX13" fmla="*/ 3702527 w 7518398"/>
              <a:gd name="connsiteY13" fmla="*/ 0 h 5713918"/>
              <a:gd name="connsiteX14" fmla="*/ 3702527 w 7518398"/>
              <a:gd name="connsiteY14" fmla="*/ 4379183 h 5713918"/>
              <a:gd name="connsiteX15" fmla="*/ 0 w 7518398"/>
              <a:gd name="connsiteY15" fmla="*/ 4379183 h 571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8398" h="5713918">
                <a:moveTo>
                  <a:pt x="3806436" y="4479475"/>
                </a:moveTo>
                <a:lnTo>
                  <a:pt x="7518398" y="4479475"/>
                </a:lnTo>
                <a:lnTo>
                  <a:pt x="7518398" y="5713918"/>
                </a:lnTo>
                <a:lnTo>
                  <a:pt x="3806436" y="5713918"/>
                </a:lnTo>
                <a:close/>
                <a:moveTo>
                  <a:pt x="0" y="4479475"/>
                </a:moveTo>
                <a:lnTo>
                  <a:pt x="3702527" y="4479475"/>
                </a:lnTo>
                <a:lnTo>
                  <a:pt x="3702527" y="5713918"/>
                </a:lnTo>
                <a:lnTo>
                  <a:pt x="0" y="5713918"/>
                </a:lnTo>
                <a:close/>
                <a:moveTo>
                  <a:pt x="3806436" y="0"/>
                </a:moveTo>
                <a:lnTo>
                  <a:pt x="7518398" y="0"/>
                </a:lnTo>
                <a:lnTo>
                  <a:pt x="7518398" y="4379183"/>
                </a:lnTo>
                <a:lnTo>
                  <a:pt x="3806436" y="4379183"/>
                </a:lnTo>
                <a:close/>
                <a:moveTo>
                  <a:pt x="0" y="0"/>
                </a:moveTo>
                <a:lnTo>
                  <a:pt x="3702527" y="0"/>
                </a:lnTo>
                <a:lnTo>
                  <a:pt x="3702527" y="4379183"/>
                </a:lnTo>
                <a:lnTo>
                  <a:pt x="0" y="4379183"/>
                </a:lnTo>
                <a:close/>
              </a:path>
            </a:pathLst>
          </a:custGeom>
          <a:solidFill>
            <a:schemeClr val="accent2"/>
          </a:solidFill>
        </p:spPr>
        <p:txBody>
          <a:bodyPr wrap="square" anchor="t">
            <a:noAutofit/>
          </a:bodyPr>
          <a:lstStyle/>
          <a:p>
            <a:r>
              <a:rPr lang="en-US"/>
              <a:t>Click icon to add picture</a:t>
            </a:r>
            <a:endParaRPr lang="en-US" dirty="0"/>
          </a:p>
        </p:txBody>
      </p:sp>
    </p:spTree>
    <p:extLst>
      <p:ext uri="{BB962C8B-B14F-4D97-AF65-F5344CB8AC3E}">
        <p14:creationId xmlns:p14="http://schemas.microsoft.com/office/powerpoint/2010/main" val="1657561425"/>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ntroduction bottom">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hasCustomPrompt="1"/>
          </p:nvPr>
        </p:nvSpPr>
        <p:spPr>
          <a:xfrm>
            <a:off x="457200" y="2878091"/>
            <a:ext cx="3729789" cy="3440485"/>
          </a:xfrm>
        </p:spPr>
        <p:txBody>
          <a:bodyPr tIns="182880" bIns="182880" anchor="ctr" anchorCtr="0">
            <a:noAutofit/>
          </a:bodyPr>
          <a:lstStyle/>
          <a:p>
            <a:r>
              <a:rPr lang="en-US" dirty="0"/>
              <a:t>Click to add title</a:t>
            </a:r>
            <a:endParaRPr lang="en-US" dirty="0">
              <a:solidFill>
                <a:schemeClr val="tx2"/>
              </a:solidFill>
            </a:endParaRPr>
          </a:p>
        </p:txBody>
      </p:sp>
      <p:sp>
        <p:nvSpPr>
          <p:cNvPr id="3" name="Picture Placeholder 2">
            <a:extLst>
              <a:ext uri="{FF2B5EF4-FFF2-40B4-BE49-F238E27FC236}">
                <a16:creationId xmlns:a16="http://schemas.microsoft.com/office/drawing/2014/main" id="{130F1D2B-CBE7-6279-2158-7A9F3B5D5C61}"/>
              </a:ext>
            </a:extLst>
          </p:cNvPr>
          <p:cNvSpPr>
            <a:spLocks noGrp="1"/>
          </p:cNvSpPr>
          <p:nvPr>
            <p:ph type="pic" sz="quarter" idx="19" hasCustomPrompt="1"/>
          </p:nvPr>
        </p:nvSpPr>
        <p:spPr>
          <a:xfrm>
            <a:off x="457200" y="670560"/>
            <a:ext cx="11267440" cy="2139696"/>
          </a:xfrm>
          <a:custGeom>
            <a:avLst/>
            <a:gdLst>
              <a:gd name="connsiteX0" fmla="*/ 3783068 w 11267440"/>
              <a:gd name="connsiteY0" fmla="*/ 0 h 2139696"/>
              <a:gd name="connsiteX1" fmla="*/ 11267440 w 11267440"/>
              <a:gd name="connsiteY1" fmla="*/ 0 h 2139696"/>
              <a:gd name="connsiteX2" fmla="*/ 11267440 w 11267440"/>
              <a:gd name="connsiteY2" fmla="*/ 2139696 h 2139696"/>
              <a:gd name="connsiteX3" fmla="*/ 3783068 w 11267440"/>
              <a:gd name="connsiteY3" fmla="*/ 2139696 h 2139696"/>
              <a:gd name="connsiteX4" fmla="*/ 0 w 11267440"/>
              <a:gd name="connsiteY4" fmla="*/ 0 h 2139696"/>
              <a:gd name="connsiteX5" fmla="*/ 3677799 w 11267440"/>
              <a:gd name="connsiteY5" fmla="*/ 0 h 2139696"/>
              <a:gd name="connsiteX6" fmla="*/ 3677799 w 11267440"/>
              <a:gd name="connsiteY6" fmla="*/ 2139696 h 2139696"/>
              <a:gd name="connsiteX7" fmla="*/ 0 w 11267440"/>
              <a:gd name="connsiteY7" fmla="*/ 2139696 h 2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7440" h="2139696">
                <a:moveTo>
                  <a:pt x="3783068" y="0"/>
                </a:moveTo>
                <a:lnTo>
                  <a:pt x="11267440" y="0"/>
                </a:lnTo>
                <a:lnTo>
                  <a:pt x="11267440" y="2139696"/>
                </a:lnTo>
                <a:lnTo>
                  <a:pt x="3783068" y="2139696"/>
                </a:lnTo>
                <a:close/>
                <a:moveTo>
                  <a:pt x="0" y="0"/>
                </a:moveTo>
                <a:lnTo>
                  <a:pt x="3677799" y="0"/>
                </a:lnTo>
                <a:lnTo>
                  <a:pt x="3677799" y="2139696"/>
                </a:lnTo>
                <a:lnTo>
                  <a:pt x="0" y="213969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7" name="Content Placeholder 5">
            <a:extLst>
              <a:ext uri="{FF2B5EF4-FFF2-40B4-BE49-F238E27FC236}">
                <a16:creationId xmlns:a16="http://schemas.microsoft.com/office/drawing/2014/main" id="{135EE74D-5A60-B83C-5C2D-7B6FEA778FCB}"/>
              </a:ext>
            </a:extLst>
          </p:cNvPr>
          <p:cNvSpPr>
            <a:spLocks noGrp="1"/>
          </p:cNvSpPr>
          <p:nvPr>
            <p:ph sz="quarter" idx="4" hasCustomPrompt="1"/>
          </p:nvPr>
        </p:nvSpPr>
        <p:spPr>
          <a:xfrm>
            <a:off x="4305827" y="2878091"/>
            <a:ext cx="7418813" cy="3440485"/>
          </a:xfrm>
        </p:spPr>
        <p:txBody>
          <a:bodyPr anchor="ctr" anchorCtr="0">
            <a:normAutofit/>
          </a:bodyPr>
          <a:lstStyle>
            <a:lvl1pPr marL="283464" indent="-283464">
              <a:buFont typeface="Arial" panose="020B0604020202020204" pitchFamily="34" charset="0"/>
              <a:buChar char="•"/>
              <a:defRPr/>
            </a:lvl1pPr>
            <a:lvl2pPr marL="283464" indent="-283464">
              <a:buFont typeface="Arial" panose="020B0604020202020204" pitchFamily="34" charset="0"/>
              <a:buChar char="•"/>
              <a:defRPr/>
            </a:lvl2pPr>
            <a:lvl3pPr marL="283464" indent="-283464">
              <a:buFont typeface="Arial" panose="020B0604020202020204" pitchFamily="34" charset="0"/>
              <a:buChar char="•"/>
              <a:defRPr/>
            </a:lvl3pPr>
            <a:lvl4pPr marL="283464" indent="-283464">
              <a:buFont typeface="Arial" panose="020B0604020202020204" pitchFamily="34" charset="0"/>
              <a:buChar char="•"/>
              <a:defRPr/>
            </a:lvl4pPr>
            <a:lvl5pPr marL="283464" indent="-283464">
              <a:buFont typeface="Arial" panose="020B0604020202020204" pitchFamily="34" charset="0"/>
              <a:buChar char="•"/>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2BCF1FAD-0BAD-2574-3352-B152DF76C150}"/>
              </a:ext>
            </a:extLst>
          </p:cNvPr>
          <p:cNvSpPr>
            <a:spLocks noGrp="1"/>
          </p:cNvSpPr>
          <p:nvPr>
            <p:ph type="ftr" sz="quarter" idx="17"/>
          </p:nvPr>
        </p:nvSpPr>
        <p:spPr/>
        <p:txBody>
          <a:bodyPr/>
          <a:lstStyle/>
          <a:p>
            <a:endParaRPr lang="en-US" dirty="0"/>
          </a:p>
        </p:txBody>
      </p:sp>
      <p:sp>
        <p:nvSpPr>
          <p:cNvPr id="9" name="Date Placeholder 8">
            <a:extLst>
              <a:ext uri="{FF2B5EF4-FFF2-40B4-BE49-F238E27FC236}">
                <a16:creationId xmlns:a16="http://schemas.microsoft.com/office/drawing/2014/main" id="{EC328E41-645E-D257-FFF3-93344A8E4FA5}"/>
              </a:ext>
            </a:extLst>
          </p:cNvPr>
          <p:cNvSpPr>
            <a:spLocks noGrp="1"/>
          </p:cNvSpPr>
          <p:nvPr>
            <p:ph type="dt" sz="half" idx="16"/>
          </p:nvPr>
        </p:nvSpPr>
        <p:spPr/>
        <p:txBody>
          <a:bodyPr/>
          <a:lstStyle/>
          <a:p>
            <a:r>
              <a:rPr lang="en-US"/>
              <a:t>20XX</a:t>
            </a:r>
            <a:endParaRPr lang="en-US" dirty="0"/>
          </a:p>
        </p:txBody>
      </p:sp>
      <p:sp>
        <p:nvSpPr>
          <p:cNvPr id="14" name="Slide Number Placeholder 13">
            <a:extLst>
              <a:ext uri="{FF2B5EF4-FFF2-40B4-BE49-F238E27FC236}">
                <a16:creationId xmlns:a16="http://schemas.microsoft.com/office/drawing/2014/main" id="{DEF9E45A-6561-C074-14CE-B3B63476D221}"/>
              </a:ext>
            </a:extLst>
          </p:cNvPr>
          <p:cNvSpPr>
            <a:spLocks noGrp="1"/>
          </p:cNvSpPr>
          <p:nvPr>
            <p:ph type="sldNum" sz="quarter" idx="18"/>
          </p:nvPr>
        </p:nvSpPr>
        <p:spPr>
          <a:xfrm>
            <a:off x="10672130"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9037359"/>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extLst>
    <p:ext uri="{DCECCB84-F9BA-43D5-87BE-67443E8EF086}">
      <p15:sldGuideLst xmlns:p15="http://schemas.microsoft.com/office/powerpoint/2012/main">
        <p15:guide id="1" orient="horz">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90880"/>
            <a:ext cx="11267440" cy="1143000"/>
          </a:xfrm>
        </p:spPr>
        <p:txBody>
          <a:bodyPr/>
          <a:lstStyle>
            <a:lvl1pPr>
              <a:defRPr/>
            </a:lvl1pPr>
          </a:lstStyle>
          <a:p>
            <a:r>
              <a:rPr lang="en-US" dirty="0"/>
              <a:t>Click to add title</a:t>
            </a:r>
          </a:p>
        </p:txBody>
      </p:sp>
      <p:sp>
        <p:nvSpPr>
          <p:cNvPr id="9" name="Content Placeholder 3">
            <a:extLst>
              <a:ext uri="{FF2B5EF4-FFF2-40B4-BE49-F238E27FC236}">
                <a16:creationId xmlns:a16="http://schemas.microsoft.com/office/drawing/2014/main" id="{ECA520B1-DC84-A47D-1F5E-CCD567EB2D86}"/>
              </a:ext>
            </a:extLst>
          </p:cNvPr>
          <p:cNvSpPr>
            <a:spLocks noGrp="1"/>
          </p:cNvSpPr>
          <p:nvPr>
            <p:ph sz="half" idx="13" hasCustomPrompt="1"/>
          </p:nvPr>
        </p:nvSpPr>
        <p:spPr>
          <a:xfrm>
            <a:off x="457200" y="2187362"/>
            <a:ext cx="3657600" cy="3633047"/>
          </a:xfrm>
        </p:spPr>
        <p:txBody>
          <a:bodyPr anchor="t">
            <a:normAutofit/>
          </a:bodyPr>
          <a:lstStyle>
            <a:lvl1pPr marL="342900" indent="-342900">
              <a:buFont typeface="+mj-lt"/>
              <a:buAutoNum type="arabicPeriod"/>
              <a:defRPr sz="1800"/>
            </a:lvl1pPr>
            <a:lvl2pPr marL="914400" indent="-342900">
              <a:buFont typeface="+mj-lt"/>
              <a:buAutoNum type="alphaLcPeriod"/>
              <a:defRPr sz="1800"/>
            </a:lvl2pPr>
            <a:lvl3pPr marL="1371600" indent="-342900">
              <a:buFont typeface="+mj-lt"/>
              <a:buAutoNum type="arabicPeriod"/>
              <a:defRPr sz="1800"/>
            </a:lvl3pPr>
            <a:lvl4pPr marL="1600200" indent="-342900">
              <a:buFont typeface="+mj-lt"/>
              <a:buAutoNum type="alphaLcParenR"/>
              <a:defRPr sz="1800"/>
            </a:lvl4pPr>
            <a:lvl5pPr marL="2057400" indent="-40005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82437" y="2187361"/>
            <a:ext cx="7442203" cy="3633047"/>
          </a:xfrm>
        </p:spPr>
        <p:txBody>
          <a:bodyPr anchor="t">
            <a:normAutofit/>
          </a:bodyPr>
          <a:lstStyle>
            <a:lvl1pPr marL="0" indent="0">
              <a:buNone/>
              <a:defRPr sz="1800"/>
            </a:lvl1pPr>
            <a:lvl2pPr marL="0">
              <a:defRPr sz="1800"/>
            </a:lvl2pPr>
            <a:lvl3pPr marL="548640">
              <a:defRPr sz="1800"/>
            </a:lvl3pPr>
            <a:lvl4pPr marL="822960">
              <a:defRPr sz="1800"/>
            </a:lvl4pPr>
            <a:lvl5pPr marL="1097280">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57200" y="6423914"/>
            <a:ext cx="7041202" cy="365125"/>
          </a:xfrm>
        </p:spPr>
        <p:txBody>
          <a:bodyPr/>
          <a:lstStyle/>
          <a:p>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7" name="Slide Number Placeholder 6"/>
          <p:cNvSpPr>
            <a:spLocks noGrp="1"/>
          </p:cNvSpPr>
          <p:nvPr>
            <p:ph type="sldNum" sz="quarter" idx="12"/>
          </p:nvPr>
        </p:nvSpPr>
        <p:spPr>
          <a:xfrm>
            <a:off x="10558300" y="6423914"/>
            <a:ext cx="116634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50165432"/>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 subtitle +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6108219" y="741363"/>
            <a:ext cx="5626579" cy="1286219"/>
          </a:xfrm>
        </p:spPr>
        <p:txBody>
          <a:bodyPr anchor="b">
            <a:noAutofit/>
          </a:bodyPr>
          <a:lstStyle>
            <a:lvl1pPr algn="l">
              <a:defRPr sz="28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FCBE840D-FAED-31D9-AF31-112670D0FA2E}"/>
              </a:ext>
            </a:extLst>
          </p:cNvPr>
          <p:cNvSpPr>
            <a:spLocks noGrp="1"/>
          </p:cNvSpPr>
          <p:nvPr>
            <p:ph type="pic" sz="quarter" idx="13"/>
          </p:nvPr>
        </p:nvSpPr>
        <p:spPr>
          <a:xfrm>
            <a:off x="457200" y="761684"/>
            <a:ext cx="5171440" cy="5662230"/>
          </a:xfrm>
          <a:custGeom>
            <a:avLst/>
            <a:gdLst>
              <a:gd name="connsiteX0" fmla="*/ 0 w 5171440"/>
              <a:gd name="connsiteY0" fmla="*/ 5056400 h 5662230"/>
              <a:gd name="connsiteX1" fmla="*/ 3685975 w 5171440"/>
              <a:gd name="connsiteY1" fmla="*/ 5056400 h 5662230"/>
              <a:gd name="connsiteX2" fmla="*/ 3685975 w 5171440"/>
              <a:gd name="connsiteY2" fmla="*/ 5662230 h 5662230"/>
              <a:gd name="connsiteX3" fmla="*/ 0 w 5171440"/>
              <a:gd name="connsiteY3" fmla="*/ 5662230 h 5662230"/>
              <a:gd name="connsiteX4" fmla="*/ 3789884 w 5171440"/>
              <a:gd name="connsiteY4" fmla="*/ 0 h 5662230"/>
              <a:gd name="connsiteX5" fmla="*/ 5171440 w 5171440"/>
              <a:gd name="connsiteY5" fmla="*/ 0 h 5662230"/>
              <a:gd name="connsiteX6" fmla="*/ 5171440 w 5171440"/>
              <a:gd name="connsiteY6" fmla="*/ 5662230 h 5662230"/>
              <a:gd name="connsiteX7" fmla="*/ 3789884 w 5171440"/>
              <a:gd name="connsiteY7" fmla="*/ 5662230 h 5662230"/>
              <a:gd name="connsiteX8" fmla="*/ 3789884 w 5171440"/>
              <a:gd name="connsiteY8" fmla="*/ 5056400 h 5662230"/>
              <a:gd name="connsiteX9" fmla="*/ 5168980 w 5171440"/>
              <a:gd name="connsiteY9" fmla="*/ 5056400 h 5662230"/>
              <a:gd name="connsiteX10" fmla="*/ 5168980 w 5171440"/>
              <a:gd name="connsiteY10" fmla="*/ 4956108 h 5662230"/>
              <a:gd name="connsiteX11" fmla="*/ 3789884 w 5171440"/>
              <a:gd name="connsiteY11" fmla="*/ 4956108 h 5662230"/>
              <a:gd name="connsiteX12" fmla="*/ 0 w 5171440"/>
              <a:gd name="connsiteY12" fmla="*/ 0 h 5662230"/>
              <a:gd name="connsiteX13" fmla="*/ 3685975 w 5171440"/>
              <a:gd name="connsiteY13" fmla="*/ 0 h 5662230"/>
              <a:gd name="connsiteX14" fmla="*/ 3685975 w 5171440"/>
              <a:gd name="connsiteY14" fmla="*/ 4956108 h 5662230"/>
              <a:gd name="connsiteX15" fmla="*/ 0 w 5171440"/>
              <a:gd name="connsiteY15" fmla="*/ 4956108 h 566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1440" h="5662230">
                <a:moveTo>
                  <a:pt x="0" y="5056400"/>
                </a:moveTo>
                <a:lnTo>
                  <a:pt x="3685975" y="5056400"/>
                </a:lnTo>
                <a:lnTo>
                  <a:pt x="3685975" y="5662230"/>
                </a:lnTo>
                <a:lnTo>
                  <a:pt x="0" y="5662230"/>
                </a:lnTo>
                <a:close/>
                <a:moveTo>
                  <a:pt x="3789884" y="0"/>
                </a:moveTo>
                <a:lnTo>
                  <a:pt x="5171440" y="0"/>
                </a:lnTo>
                <a:lnTo>
                  <a:pt x="5171440" y="5662230"/>
                </a:lnTo>
                <a:lnTo>
                  <a:pt x="3789884" y="5662230"/>
                </a:lnTo>
                <a:lnTo>
                  <a:pt x="3789884" y="5056400"/>
                </a:lnTo>
                <a:lnTo>
                  <a:pt x="5168980" y="5056400"/>
                </a:lnTo>
                <a:lnTo>
                  <a:pt x="5168980" y="4956108"/>
                </a:lnTo>
                <a:lnTo>
                  <a:pt x="3789884" y="4956108"/>
                </a:lnTo>
                <a:close/>
                <a:moveTo>
                  <a:pt x="0" y="0"/>
                </a:moveTo>
                <a:lnTo>
                  <a:pt x="3685975" y="0"/>
                </a:lnTo>
                <a:lnTo>
                  <a:pt x="3685975" y="4956108"/>
                </a:lnTo>
                <a:lnTo>
                  <a:pt x="0" y="4956108"/>
                </a:lnTo>
                <a:close/>
              </a:path>
            </a:pathLst>
          </a:custGeom>
          <a:solidFill>
            <a:schemeClr val="accent2"/>
          </a:solidFill>
        </p:spPr>
        <p:txBody>
          <a:bodyPr wrap="square">
            <a:noAutofit/>
          </a:bodyPr>
          <a:lstStyle/>
          <a:p>
            <a:r>
              <a:rPr lang="en-US"/>
              <a:t>Click icon to add picture</a:t>
            </a:r>
            <a:endParaRPr lang="en-US" dirty="0"/>
          </a:p>
        </p:txBody>
      </p:sp>
      <p:sp>
        <p:nvSpPr>
          <p:cNvPr id="10" name="Content Placeholder 2">
            <a:extLst>
              <a:ext uri="{FF2B5EF4-FFF2-40B4-BE49-F238E27FC236}">
                <a16:creationId xmlns:a16="http://schemas.microsoft.com/office/drawing/2014/main" id="{1E22983C-26B8-DE15-E309-D0E93B8C6996}"/>
              </a:ext>
            </a:extLst>
          </p:cNvPr>
          <p:cNvSpPr>
            <a:spLocks noGrp="1"/>
          </p:cNvSpPr>
          <p:nvPr>
            <p:ph idx="1" hasCustomPrompt="1"/>
          </p:nvPr>
        </p:nvSpPr>
        <p:spPr>
          <a:xfrm>
            <a:off x="6106160" y="2235200"/>
            <a:ext cx="5628639" cy="4188713"/>
          </a:xfrm>
        </p:spPr>
        <p:txBody>
          <a:bodyPr anchor="t" anchorCtr="0">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a:xfrm>
            <a:off x="10682289" y="6423914"/>
            <a:ext cx="1052510" cy="365125"/>
          </a:xfrm>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064436964"/>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447040" y="725444"/>
            <a:ext cx="11277600" cy="1044253"/>
          </a:xfrm>
        </p:spPr>
        <p:txBody>
          <a:bodyPr anchor="b" anchorCtr="0">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457200" y="2245360"/>
            <a:ext cx="3342640" cy="3992880"/>
          </a:xfrm>
        </p:spPr>
        <p:txBody>
          <a:bodyPr anchor="t"/>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236720" y="2236109"/>
            <a:ext cx="7498080" cy="4002131"/>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a:xfrm>
            <a:off x="10682290" y="6423914"/>
            <a:ext cx="1052510" cy="365125"/>
          </a:xfrm>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039366157"/>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90880"/>
            <a:ext cx="11267440" cy="1143000"/>
          </a:xfrm>
        </p:spPr>
        <p:txBody>
          <a:bodyPr/>
          <a:lstStyle>
            <a:lvl1pPr>
              <a:defRPr/>
            </a:lvl1pPr>
          </a:lstStyle>
          <a:p>
            <a:r>
              <a:rPr lang="en-US" dirty="0"/>
              <a:t>Click to add title</a:t>
            </a:r>
          </a:p>
        </p:txBody>
      </p:sp>
      <p:sp>
        <p:nvSpPr>
          <p:cNvPr id="4" name="Content Placeholder 3"/>
          <p:cNvSpPr>
            <a:spLocks noGrp="1"/>
          </p:cNvSpPr>
          <p:nvPr>
            <p:ph sz="half" idx="2" hasCustomPrompt="1"/>
          </p:nvPr>
        </p:nvSpPr>
        <p:spPr>
          <a:xfrm>
            <a:off x="457200" y="2318490"/>
            <a:ext cx="7371083" cy="3633047"/>
          </a:xfrm>
        </p:spPr>
        <p:txBody>
          <a:bodyPr anchor="t">
            <a:normAutofit/>
          </a:bodyPr>
          <a:lstStyle>
            <a:lvl1pPr marL="0" indent="0">
              <a:buNone/>
              <a:defRPr sz="1800"/>
            </a:lvl1pPr>
            <a:lvl2pPr marL="0">
              <a:defRPr sz="1800"/>
            </a:lvl2pPr>
            <a:lvl3pPr marL="548640">
              <a:defRPr sz="1800"/>
            </a:lvl3pPr>
            <a:lvl4pPr marL="822960">
              <a:defRPr sz="1800"/>
            </a:lvl4pPr>
            <a:lvl5pPr marL="1097280">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8E6EDC6B-B9AA-A4D9-A782-C38A0F84F63F}"/>
              </a:ext>
            </a:extLst>
          </p:cNvPr>
          <p:cNvSpPr>
            <a:spLocks noGrp="1"/>
          </p:cNvSpPr>
          <p:nvPr>
            <p:ph sz="half" idx="13" hasCustomPrompt="1"/>
          </p:nvPr>
        </p:nvSpPr>
        <p:spPr>
          <a:xfrm>
            <a:off x="7993378" y="2318490"/>
            <a:ext cx="3731262" cy="3633047"/>
          </a:xfrm>
        </p:spPr>
        <p:txBody>
          <a:bodyPr anchor="t">
            <a:normAutofit/>
          </a:bodyPr>
          <a:lstStyle>
            <a:lvl1pPr marL="0" indent="-342900">
              <a:buFont typeface="+mj-lt"/>
              <a:buAutoNum type="arabicPeriod"/>
              <a:defRPr sz="1800"/>
            </a:lvl1pPr>
            <a:lvl2pPr marL="914400" indent="-342900">
              <a:buFont typeface="+mj-lt"/>
              <a:buAutoNum type="alphaLcPeriod"/>
              <a:defRPr sz="1800"/>
            </a:lvl2pPr>
            <a:lvl3pPr marL="1371600" indent="-342900">
              <a:buFont typeface="+mj-lt"/>
              <a:buAutoNum type="arabicPeriod"/>
              <a:defRPr sz="1800"/>
            </a:lvl3pPr>
            <a:lvl4pPr marL="1600200" indent="-342900">
              <a:buFont typeface="+mj-lt"/>
              <a:buAutoNum type="alphaLcParenR"/>
              <a:defRPr sz="1800"/>
            </a:lvl4pPr>
            <a:lvl5pPr marL="2057400" indent="-40005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57200" y="6423914"/>
            <a:ext cx="7041202" cy="365125"/>
          </a:xfrm>
        </p:spPr>
        <p:txBody>
          <a:bodyPr/>
          <a:lstStyle/>
          <a:p>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7" name="Slide Number Placeholder 6"/>
          <p:cNvSpPr>
            <a:spLocks noGrp="1"/>
          </p:cNvSpPr>
          <p:nvPr>
            <p:ph type="sldNum" sz="quarter" idx="12"/>
          </p:nvPr>
        </p:nvSpPr>
        <p:spPr>
          <a:xfrm>
            <a:off x="10558300" y="6423914"/>
            <a:ext cx="116634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63854267"/>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457199" y="705124"/>
            <a:ext cx="11272649" cy="1062716"/>
          </a:xfrm>
        </p:spPr>
        <p:txBody>
          <a:bodyPr anchor="b" anchorCtr="0">
            <a:noAutofit/>
          </a:bodyPr>
          <a:lstStyle/>
          <a:p>
            <a:r>
              <a:rPr lang="en-US"/>
              <a:t>Click to edit Master title style</a:t>
            </a:r>
            <a:endParaRPr lang="en-US" dirty="0"/>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457201" y="2234979"/>
            <a:ext cx="11272648" cy="3969606"/>
          </a:xfrm>
        </p:spPr>
        <p:txBody>
          <a:body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a:xfrm>
            <a:off x="10558300" y="6423914"/>
            <a:ext cx="1171548" cy="365125"/>
          </a:xfrm>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931748756"/>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099" y="629392"/>
            <a:ext cx="3581401" cy="2799608"/>
          </a:xfrm>
        </p:spPr>
        <p:txBody>
          <a:bodyPr lIns="91440" anchor="t"/>
          <a:lstStyle>
            <a:lvl1pPr>
              <a:lnSpc>
                <a:spcPct val="90000"/>
              </a:lnSpc>
              <a:defRPr/>
            </a:lvl1pPr>
          </a:lstStyle>
          <a:p>
            <a:r>
              <a:rPr lang="en-US"/>
              <a:t>Click to edit Master title style</a:t>
            </a:r>
          </a:p>
        </p:txBody>
      </p:sp>
      <p:sp>
        <p:nvSpPr>
          <p:cNvPr id="3" name="Content Placeholder 2"/>
          <p:cNvSpPr>
            <a:spLocks noGrp="1"/>
          </p:cNvSpPr>
          <p:nvPr>
            <p:ph idx="1"/>
          </p:nvPr>
        </p:nvSpPr>
        <p:spPr>
          <a:xfrm>
            <a:off x="5631255" y="1068311"/>
            <a:ext cx="5951145" cy="5078492"/>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5B87-0B1C-464B-928F-AA5E9D282D70}"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D4B2D-25FF-0B46-98A4-87FBB723E472}" type="slidenum">
              <a:rPr lang="en-US" smtClean="0"/>
              <a:t>‹#›</a:t>
            </a:fld>
            <a:endParaRPr lang="en-US"/>
          </a:p>
        </p:txBody>
      </p:sp>
    </p:spTree>
    <p:extLst>
      <p:ext uri="{BB962C8B-B14F-4D97-AF65-F5344CB8AC3E}">
        <p14:creationId xmlns:p14="http://schemas.microsoft.com/office/powerpoint/2010/main" val="2564360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462151" y="666984"/>
            <a:ext cx="3672970" cy="2125911"/>
          </a:xfrm>
        </p:spPr>
        <p:txBody>
          <a:bodyPr>
            <a:noAutofit/>
          </a:bodyPr>
          <a:lstStyle>
            <a:lvl1pPr algn="l">
              <a:defRPr/>
            </a:lvl1pPr>
          </a:lstStyle>
          <a:p>
            <a:r>
              <a:rPr lang="en-US" noProof="0"/>
              <a:t>Click to edit Master title style</a:t>
            </a:r>
            <a:endParaRPr lang="en-US" noProof="0" dirty="0"/>
          </a:p>
        </p:txBody>
      </p:sp>
      <p:sp>
        <p:nvSpPr>
          <p:cNvPr id="2" name="Content Placeholder 5">
            <a:extLst>
              <a:ext uri="{FF2B5EF4-FFF2-40B4-BE49-F238E27FC236}">
                <a16:creationId xmlns:a16="http://schemas.microsoft.com/office/drawing/2014/main" id="{5A0AD703-0A43-5323-CCB2-832D424EF2DB}"/>
              </a:ext>
            </a:extLst>
          </p:cNvPr>
          <p:cNvSpPr>
            <a:spLocks noGrp="1"/>
          </p:cNvSpPr>
          <p:nvPr>
            <p:ph sz="quarter" idx="4" hasCustomPrompt="1"/>
          </p:nvPr>
        </p:nvSpPr>
        <p:spPr>
          <a:xfrm>
            <a:off x="462151" y="2862479"/>
            <a:ext cx="3672970" cy="3491849"/>
          </a:xfrm>
        </p:spPr>
        <p:txBody>
          <a:bodyPr anchor="t" anchorCtr="0">
            <a:normAutofit/>
          </a:bodyPr>
          <a:lstStyle>
            <a:lvl1pPr marL="0" indent="0">
              <a:buNone/>
              <a:defRPr/>
            </a:lvl1pPr>
          </a:lstStyle>
          <a:p>
            <a:pPr lvl="0"/>
            <a:r>
              <a:rPr lang="en-US" noProof="0" dirty="0"/>
              <a:t>Click to add text </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Picture Placeholder 3">
            <a:extLst>
              <a:ext uri="{FF2B5EF4-FFF2-40B4-BE49-F238E27FC236}">
                <a16:creationId xmlns:a16="http://schemas.microsoft.com/office/drawing/2014/main" id="{4627B629-9CBE-3ECF-2D88-F07AACD0374E}"/>
              </a:ext>
            </a:extLst>
          </p:cNvPr>
          <p:cNvSpPr>
            <a:spLocks noGrp="1"/>
          </p:cNvSpPr>
          <p:nvPr>
            <p:ph type="pic" sz="quarter" idx="13" hasCustomPrompt="1"/>
          </p:nvPr>
        </p:nvSpPr>
        <p:spPr>
          <a:xfrm>
            <a:off x="4231970" y="666985"/>
            <a:ext cx="7497880" cy="5687344"/>
          </a:xfrm>
          <a:custGeom>
            <a:avLst/>
            <a:gdLst>
              <a:gd name="connsiteX0" fmla="*/ 3803282 w 7497880"/>
              <a:gd name="connsiteY0" fmla="*/ 0 h 5687344"/>
              <a:gd name="connsiteX1" fmla="*/ 7497880 w 7497880"/>
              <a:gd name="connsiteY1" fmla="*/ 0 h 5687344"/>
              <a:gd name="connsiteX2" fmla="*/ 7497880 w 7497880"/>
              <a:gd name="connsiteY2" fmla="*/ 4581885 h 5687344"/>
              <a:gd name="connsiteX3" fmla="*/ 3803282 w 7497880"/>
              <a:gd name="connsiteY3" fmla="*/ 4581885 h 5687344"/>
              <a:gd name="connsiteX4" fmla="*/ 0 w 7497880"/>
              <a:gd name="connsiteY4" fmla="*/ 0 h 5687344"/>
              <a:gd name="connsiteX5" fmla="*/ 3699373 w 7497880"/>
              <a:gd name="connsiteY5" fmla="*/ 0 h 5687344"/>
              <a:gd name="connsiteX6" fmla="*/ 3699373 w 7497880"/>
              <a:gd name="connsiteY6" fmla="*/ 4581885 h 5687344"/>
              <a:gd name="connsiteX7" fmla="*/ 2 w 7497880"/>
              <a:gd name="connsiteY7" fmla="*/ 4581885 h 5687344"/>
              <a:gd name="connsiteX8" fmla="*/ 2 w 7497880"/>
              <a:gd name="connsiteY8" fmla="*/ 4679200 h 5687344"/>
              <a:gd name="connsiteX9" fmla="*/ 3699373 w 7497880"/>
              <a:gd name="connsiteY9" fmla="*/ 4679200 h 5687344"/>
              <a:gd name="connsiteX10" fmla="*/ 3699373 w 7497880"/>
              <a:gd name="connsiteY10" fmla="*/ 5679350 h 5687344"/>
              <a:gd name="connsiteX11" fmla="*/ 3803282 w 7497880"/>
              <a:gd name="connsiteY11" fmla="*/ 5679350 h 5687344"/>
              <a:gd name="connsiteX12" fmla="*/ 3803282 w 7497880"/>
              <a:gd name="connsiteY12" fmla="*/ 4679200 h 5687344"/>
              <a:gd name="connsiteX13" fmla="*/ 7497880 w 7497880"/>
              <a:gd name="connsiteY13" fmla="*/ 4679200 h 5687344"/>
              <a:gd name="connsiteX14" fmla="*/ 7497880 w 7497880"/>
              <a:gd name="connsiteY14" fmla="*/ 5687344 h 5687344"/>
              <a:gd name="connsiteX15" fmla="*/ 0 w 7497880"/>
              <a:gd name="connsiteY15" fmla="*/ 5687344 h 568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97880" h="5687344">
                <a:moveTo>
                  <a:pt x="3803282" y="0"/>
                </a:moveTo>
                <a:lnTo>
                  <a:pt x="7497880" y="0"/>
                </a:lnTo>
                <a:lnTo>
                  <a:pt x="7497880" y="4581885"/>
                </a:lnTo>
                <a:lnTo>
                  <a:pt x="3803282" y="4581885"/>
                </a:lnTo>
                <a:close/>
                <a:moveTo>
                  <a:pt x="0" y="0"/>
                </a:moveTo>
                <a:lnTo>
                  <a:pt x="3699373" y="0"/>
                </a:lnTo>
                <a:lnTo>
                  <a:pt x="3699373" y="4581885"/>
                </a:lnTo>
                <a:lnTo>
                  <a:pt x="2" y="4581885"/>
                </a:lnTo>
                <a:lnTo>
                  <a:pt x="2" y="4679200"/>
                </a:lnTo>
                <a:lnTo>
                  <a:pt x="3699373" y="4679200"/>
                </a:lnTo>
                <a:lnTo>
                  <a:pt x="3699373" y="5679350"/>
                </a:lnTo>
                <a:lnTo>
                  <a:pt x="3803282" y="5679350"/>
                </a:lnTo>
                <a:lnTo>
                  <a:pt x="3803282" y="4679200"/>
                </a:lnTo>
                <a:lnTo>
                  <a:pt x="7497880" y="4679200"/>
                </a:lnTo>
                <a:lnTo>
                  <a:pt x="7497880" y="5687344"/>
                </a:lnTo>
                <a:lnTo>
                  <a:pt x="0" y="5687344"/>
                </a:lnTo>
                <a:close/>
              </a:path>
            </a:pathLst>
          </a:custGeom>
          <a:solidFill>
            <a:schemeClr val="accent2"/>
          </a:solidFill>
        </p:spPr>
        <p:txBody>
          <a:bodyPr wrap="square" anchor="t">
            <a:noAutofit/>
          </a:bodyPr>
          <a:lstStyle>
            <a:lvl1pPr marL="0" indent="0" algn="ctr">
              <a:buNone/>
              <a:defRPr/>
            </a:lvl1pPr>
          </a:lstStyle>
          <a:p>
            <a:r>
              <a:rPr lang="en-US" noProof="0" dirty="0"/>
              <a:t>Click to add picture</a:t>
            </a:r>
          </a:p>
        </p:txBody>
      </p:sp>
      <p:sp>
        <p:nvSpPr>
          <p:cNvPr id="6" name="Date Placeholder 5">
            <a:extLst>
              <a:ext uri="{FF2B5EF4-FFF2-40B4-BE49-F238E27FC236}">
                <a16:creationId xmlns:a16="http://schemas.microsoft.com/office/drawing/2014/main" id="{90DD7D93-4C4D-E385-9F8C-40536F0BDEA2}"/>
              </a:ext>
            </a:extLst>
          </p:cNvPr>
          <p:cNvSpPr>
            <a:spLocks noGrp="1"/>
          </p:cNvSpPr>
          <p:nvPr>
            <p:ph type="dt" sz="half" idx="14"/>
          </p:nvPr>
        </p:nvSpPr>
        <p:spPr/>
        <p:txBody>
          <a:bodyPr/>
          <a:lstStyle/>
          <a:p>
            <a:r>
              <a:rPr lang="en-US" noProof="0"/>
              <a:t>20XX</a:t>
            </a:r>
            <a:endParaRPr lang="en-US" noProof="0" dirty="0"/>
          </a:p>
        </p:txBody>
      </p:sp>
      <p:sp>
        <p:nvSpPr>
          <p:cNvPr id="7" name="Footer Placeholder 6">
            <a:extLst>
              <a:ext uri="{FF2B5EF4-FFF2-40B4-BE49-F238E27FC236}">
                <a16:creationId xmlns:a16="http://schemas.microsoft.com/office/drawing/2014/main" id="{BC99FA72-244D-9DC3-C9B7-E7DAD50A01F7}"/>
              </a:ext>
            </a:extLst>
          </p:cNvPr>
          <p:cNvSpPr>
            <a:spLocks noGrp="1"/>
          </p:cNvSpPr>
          <p:nvPr>
            <p:ph type="ftr" sz="quarter" idx="15"/>
          </p:nvPr>
        </p:nvSpPr>
        <p:spPr/>
        <p:txBody>
          <a:bodyPr/>
          <a:lstStyle/>
          <a:p>
            <a:endParaRPr lang="en-US" noProof="0" dirty="0"/>
          </a:p>
        </p:txBody>
      </p:sp>
      <p:sp>
        <p:nvSpPr>
          <p:cNvPr id="8" name="Slide Number Placeholder 7">
            <a:extLst>
              <a:ext uri="{FF2B5EF4-FFF2-40B4-BE49-F238E27FC236}">
                <a16:creationId xmlns:a16="http://schemas.microsoft.com/office/drawing/2014/main" id="{725A4F6F-66FD-CDA5-7F8F-F5FD6382CFCF}"/>
              </a:ext>
            </a:extLst>
          </p:cNvPr>
          <p:cNvSpPr>
            <a:spLocks noGrp="1"/>
          </p:cNvSpPr>
          <p:nvPr>
            <p:ph type="sldNum" sz="quarter" idx="16"/>
          </p:nvPr>
        </p:nvSpPr>
        <p:spPr>
          <a:xfrm>
            <a:off x="10677340" y="6423914"/>
            <a:ext cx="1052510" cy="365125"/>
          </a:xfrm>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3510237686"/>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524000" y="1143000"/>
            <a:ext cx="9144000" cy="2585720"/>
          </a:xfrm>
        </p:spPr>
        <p:txBody>
          <a:bodyPr anchor="b">
            <a:no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1524000" y="3799840"/>
            <a:ext cx="9144000" cy="2052320"/>
          </a:xfrm>
        </p:spPr>
        <p:txBody>
          <a:bodyPr anchor="t">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65877530"/>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0AB2855-E176-596D-5519-4D6CDFD0B734}"/>
              </a:ext>
            </a:extLst>
          </p:cNvPr>
          <p:cNvSpPr>
            <a:spLocks noGrp="1"/>
          </p:cNvSpPr>
          <p:nvPr>
            <p:ph type="dt" sz="half" idx="10"/>
          </p:nvPr>
        </p:nvSpPr>
        <p:spPr/>
        <p:txBody>
          <a:bodyPr/>
          <a:lstStyle/>
          <a:p>
            <a:fld id="{2E405B87-0B1C-464B-928F-AA5E9D282D70}" type="datetimeFigureOut">
              <a:rPr lang="en-US" smtClean="0"/>
              <a:t>11/13/2025</a:t>
            </a:fld>
            <a:endParaRPr lang="en-US" dirty="0"/>
          </a:p>
        </p:txBody>
      </p:sp>
      <p:sp>
        <p:nvSpPr>
          <p:cNvPr id="4" name="Footer Placeholder 3">
            <a:extLst>
              <a:ext uri="{FF2B5EF4-FFF2-40B4-BE49-F238E27FC236}">
                <a16:creationId xmlns:a16="http://schemas.microsoft.com/office/drawing/2014/main" id="{A26ABB37-847E-9F9F-07F4-A07BFBF76A4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3B6B96-DFAD-8C9C-5F19-A57BAC05A1A5}"/>
              </a:ext>
            </a:extLst>
          </p:cNvPr>
          <p:cNvSpPr>
            <a:spLocks noGrp="1"/>
          </p:cNvSpPr>
          <p:nvPr>
            <p:ph type="sldNum" sz="quarter" idx="12"/>
          </p:nvPr>
        </p:nvSpPr>
        <p:spPr/>
        <p:txBody>
          <a:bodyPr/>
          <a:lstStyle/>
          <a:p>
            <a:fld id="{D9AD4B2D-25FF-0B46-98A4-87FBB723E472}" type="slidenum">
              <a:rPr lang="en-US" smtClean="0"/>
              <a:t>‹#›</a:t>
            </a:fld>
            <a:endParaRPr lang="en-US"/>
          </a:p>
        </p:txBody>
      </p:sp>
    </p:spTree>
    <p:extLst>
      <p:ext uri="{BB962C8B-B14F-4D97-AF65-F5344CB8AC3E}">
        <p14:creationId xmlns:p14="http://schemas.microsoft.com/office/powerpoint/2010/main" val="142257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AFD4-E50F-295A-D7A1-83970B187129}"/>
              </a:ext>
            </a:extLst>
          </p:cNvPr>
          <p:cNvSpPr>
            <a:spLocks noGrp="1"/>
          </p:cNvSpPr>
          <p:nvPr>
            <p:ph type="title"/>
          </p:nvPr>
        </p:nvSpPr>
        <p:spPr/>
        <p:txBody>
          <a:bodyPr lIns="91440"/>
          <a:lstStyle/>
          <a:p>
            <a:r>
              <a:rPr lang="en-US"/>
              <a:t>Click to edit Master title style</a:t>
            </a:r>
          </a:p>
        </p:txBody>
      </p:sp>
      <p:sp>
        <p:nvSpPr>
          <p:cNvPr id="3" name="Date Placeholder 2">
            <a:extLst>
              <a:ext uri="{FF2B5EF4-FFF2-40B4-BE49-F238E27FC236}">
                <a16:creationId xmlns:a16="http://schemas.microsoft.com/office/drawing/2014/main" id="{BF4D01AA-7390-4426-75B8-45D202F1A63F}"/>
              </a:ext>
            </a:extLst>
          </p:cNvPr>
          <p:cNvSpPr>
            <a:spLocks noGrp="1"/>
          </p:cNvSpPr>
          <p:nvPr>
            <p:ph type="dt" sz="half" idx="10"/>
          </p:nvPr>
        </p:nvSpPr>
        <p:spPr/>
        <p:txBody>
          <a:bodyPr/>
          <a:lstStyle/>
          <a:p>
            <a:fld id="{2E405B87-0B1C-464B-928F-AA5E9D282D70}" type="datetimeFigureOut">
              <a:rPr lang="en-US" smtClean="0"/>
              <a:t>11/13/2025</a:t>
            </a:fld>
            <a:endParaRPr lang="en-US" dirty="0"/>
          </a:p>
        </p:txBody>
      </p:sp>
      <p:sp>
        <p:nvSpPr>
          <p:cNvPr id="4" name="Footer Placeholder 3">
            <a:extLst>
              <a:ext uri="{FF2B5EF4-FFF2-40B4-BE49-F238E27FC236}">
                <a16:creationId xmlns:a16="http://schemas.microsoft.com/office/drawing/2014/main" id="{62A50DD9-A59D-E8B9-12E3-93BE32211B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13E3E41-3F19-D504-3DD1-ED864ECA16FA}"/>
              </a:ext>
            </a:extLst>
          </p:cNvPr>
          <p:cNvSpPr>
            <a:spLocks noGrp="1"/>
          </p:cNvSpPr>
          <p:nvPr>
            <p:ph type="sldNum" sz="quarter" idx="12"/>
          </p:nvPr>
        </p:nvSpPr>
        <p:spPr/>
        <p:txBody>
          <a:bodyPr/>
          <a:lstStyle/>
          <a:p>
            <a:fld id="{D9AD4B2D-25FF-0B46-98A4-87FBB723E472}" type="slidenum">
              <a:rPr lang="en-US" smtClean="0"/>
              <a:t>‹#›</a:t>
            </a:fld>
            <a:endParaRPr lang="en-US"/>
          </a:p>
        </p:txBody>
      </p:sp>
    </p:spTree>
    <p:extLst>
      <p:ext uri="{BB962C8B-B14F-4D97-AF65-F5344CB8AC3E}">
        <p14:creationId xmlns:p14="http://schemas.microsoft.com/office/powerpoint/2010/main" val="3076341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099" y="629392"/>
            <a:ext cx="3581401" cy="2799608"/>
          </a:xfrm>
        </p:spPr>
        <p:txBody>
          <a:bodyPr lIns="91440" anchor="t"/>
          <a:lstStyle>
            <a:lvl1pPr>
              <a:lnSpc>
                <a:spcPct val="100000"/>
              </a:lnSpc>
              <a:defRPr/>
            </a:lvl1pPr>
          </a:lstStyle>
          <a:p>
            <a:r>
              <a:rPr lang="en-US"/>
              <a:t>Click to edit Master title style</a:t>
            </a:r>
          </a:p>
        </p:txBody>
      </p:sp>
      <p:sp>
        <p:nvSpPr>
          <p:cNvPr id="3" name="Content Placeholder 2"/>
          <p:cNvSpPr>
            <a:spLocks noGrp="1"/>
          </p:cNvSpPr>
          <p:nvPr>
            <p:ph idx="1"/>
          </p:nvPr>
        </p:nvSpPr>
        <p:spPr>
          <a:xfrm>
            <a:off x="5631255" y="1068311"/>
            <a:ext cx="5951145" cy="5078492"/>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5B87-0B1C-464B-928F-AA5E9D282D70}"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D4B2D-25FF-0B46-98A4-87FBB723E472}" type="slidenum">
              <a:rPr lang="en-US" smtClean="0"/>
              <a:t>‹#›</a:t>
            </a:fld>
            <a:endParaRPr lang="en-US"/>
          </a:p>
        </p:txBody>
      </p:sp>
    </p:spTree>
    <p:extLst>
      <p:ext uri="{BB962C8B-B14F-4D97-AF65-F5344CB8AC3E}">
        <p14:creationId xmlns:p14="http://schemas.microsoft.com/office/powerpoint/2010/main" val="148029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AFD4-E50F-295A-D7A1-83970B187129}"/>
              </a:ext>
            </a:extLst>
          </p:cNvPr>
          <p:cNvSpPr>
            <a:spLocks noGrp="1"/>
          </p:cNvSpPr>
          <p:nvPr>
            <p:ph type="title"/>
          </p:nvPr>
        </p:nvSpPr>
        <p:spPr/>
        <p:txBody>
          <a:bodyPr lIns="91440"/>
          <a:lstStyle/>
          <a:p>
            <a:r>
              <a:rPr lang="en-US"/>
              <a:t>Click to edit Master title style</a:t>
            </a:r>
          </a:p>
        </p:txBody>
      </p:sp>
      <p:sp>
        <p:nvSpPr>
          <p:cNvPr id="3" name="Date Placeholder 2">
            <a:extLst>
              <a:ext uri="{FF2B5EF4-FFF2-40B4-BE49-F238E27FC236}">
                <a16:creationId xmlns:a16="http://schemas.microsoft.com/office/drawing/2014/main" id="{BF4D01AA-7390-4426-75B8-45D202F1A63F}"/>
              </a:ext>
            </a:extLst>
          </p:cNvPr>
          <p:cNvSpPr>
            <a:spLocks noGrp="1"/>
          </p:cNvSpPr>
          <p:nvPr>
            <p:ph type="dt" sz="half" idx="10"/>
          </p:nvPr>
        </p:nvSpPr>
        <p:spPr/>
        <p:txBody>
          <a:bodyPr/>
          <a:lstStyle/>
          <a:p>
            <a:fld id="{2E405B87-0B1C-464B-928F-AA5E9D282D70}" type="datetimeFigureOut">
              <a:rPr lang="en-US" smtClean="0"/>
              <a:t>11/13/2025</a:t>
            </a:fld>
            <a:endParaRPr lang="en-US" dirty="0"/>
          </a:p>
        </p:txBody>
      </p:sp>
      <p:sp>
        <p:nvSpPr>
          <p:cNvPr id="4" name="Footer Placeholder 3">
            <a:extLst>
              <a:ext uri="{FF2B5EF4-FFF2-40B4-BE49-F238E27FC236}">
                <a16:creationId xmlns:a16="http://schemas.microsoft.com/office/drawing/2014/main" id="{62A50DD9-A59D-E8B9-12E3-93BE32211B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13E3E41-3F19-D504-3DD1-ED864ECA16FA}"/>
              </a:ext>
            </a:extLst>
          </p:cNvPr>
          <p:cNvSpPr>
            <a:spLocks noGrp="1"/>
          </p:cNvSpPr>
          <p:nvPr>
            <p:ph type="sldNum" sz="quarter" idx="12"/>
          </p:nvPr>
        </p:nvSpPr>
        <p:spPr/>
        <p:txBody>
          <a:bodyPr/>
          <a:lstStyle/>
          <a:p>
            <a:fld id="{D9AD4B2D-25FF-0B46-98A4-87FBB723E472}" type="slidenum">
              <a:rPr lang="en-US" smtClean="0"/>
              <a:t>‹#›</a:t>
            </a:fld>
            <a:endParaRPr lang="en-US"/>
          </a:p>
        </p:txBody>
      </p:sp>
    </p:spTree>
    <p:extLst>
      <p:ext uri="{BB962C8B-B14F-4D97-AF65-F5344CB8AC3E}">
        <p14:creationId xmlns:p14="http://schemas.microsoft.com/office/powerpoint/2010/main" val="3519021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AFD4-E50F-295A-D7A1-83970B187129}"/>
              </a:ext>
            </a:extLst>
          </p:cNvPr>
          <p:cNvSpPr>
            <a:spLocks noGrp="1"/>
          </p:cNvSpPr>
          <p:nvPr>
            <p:ph type="title"/>
          </p:nvPr>
        </p:nvSpPr>
        <p:spPr/>
        <p:txBody>
          <a:bodyPr lIns="91440"/>
          <a:lstStyle/>
          <a:p>
            <a:r>
              <a:rPr lang="en-US"/>
              <a:t>Click to edit Master title style</a:t>
            </a:r>
          </a:p>
        </p:txBody>
      </p:sp>
      <p:sp>
        <p:nvSpPr>
          <p:cNvPr id="3" name="Date Placeholder 2">
            <a:extLst>
              <a:ext uri="{FF2B5EF4-FFF2-40B4-BE49-F238E27FC236}">
                <a16:creationId xmlns:a16="http://schemas.microsoft.com/office/drawing/2014/main" id="{BF4D01AA-7390-4426-75B8-45D202F1A63F}"/>
              </a:ext>
            </a:extLst>
          </p:cNvPr>
          <p:cNvSpPr>
            <a:spLocks noGrp="1"/>
          </p:cNvSpPr>
          <p:nvPr>
            <p:ph type="dt" sz="half" idx="10"/>
          </p:nvPr>
        </p:nvSpPr>
        <p:spPr/>
        <p:txBody>
          <a:bodyPr/>
          <a:lstStyle/>
          <a:p>
            <a:fld id="{2E405B87-0B1C-464B-928F-AA5E9D282D70}" type="datetimeFigureOut">
              <a:rPr lang="en-US" smtClean="0"/>
              <a:t>11/13/2025</a:t>
            </a:fld>
            <a:endParaRPr lang="en-US" dirty="0"/>
          </a:p>
        </p:txBody>
      </p:sp>
      <p:sp>
        <p:nvSpPr>
          <p:cNvPr id="4" name="Footer Placeholder 3">
            <a:extLst>
              <a:ext uri="{FF2B5EF4-FFF2-40B4-BE49-F238E27FC236}">
                <a16:creationId xmlns:a16="http://schemas.microsoft.com/office/drawing/2014/main" id="{62A50DD9-A59D-E8B9-12E3-93BE32211B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13E3E41-3F19-D504-3DD1-ED864ECA16FA}"/>
              </a:ext>
            </a:extLst>
          </p:cNvPr>
          <p:cNvSpPr>
            <a:spLocks noGrp="1"/>
          </p:cNvSpPr>
          <p:nvPr>
            <p:ph type="sldNum" sz="quarter" idx="12"/>
          </p:nvPr>
        </p:nvSpPr>
        <p:spPr/>
        <p:txBody>
          <a:bodyPr/>
          <a:lstStyle/>
          <a:p>
            <a:fld id="{D9AD4B2D-25FF-0B46-98A4-87FBB723E472}" type="slidenum">
              <a:rPr lang="en-US" smtClean="0"/>
              <a:t>‹#›</a:t>
            </a:fld>
            <a:endParaRPr lang="en-US"/>
          </a:p>
        </p:txBody>
      </p:sp>
    </p:spTree>
    <p:extLst>
      <p:ext uri="{BB962C8B-B14F-4D97-AF65-F5344CB8AC3E}">
        <p14:creationId xmlns:p14="http://schemas.microsoft.com/office/powerpoint/2010/main" val="233848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20823000"/>
      </p:ext>
    </p:extLst>
  </p:cSld>
  <p:clrMapOvr>
    <a:masterClrMapping/>
  </p:clrMapOvr>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theme" Target="../theme/theme5.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629392"/>
            <a:ext cx="11353800" cy="627908"/>
          </a:xfrm>
          <a:prstGeom prst="rect">
            <a:avLst/>
          </a:prstGeom>
        </p:spPr>
        <p:txBody>
          <a:bodyPr vert="horz" lIns="0" tIns="45720" rIns="91440" bIns="45720" rtlCol="0" anchor="t">
            <a:normAutofit/>
          </a:bodyPr>
          <a:lstStyle/>
          <a:p>
            <a:r>
              <a:rPr lang="en-US" dirty="0"/>
              <a:t>Slide title</a:t>
            </a:r>
          </a:p>
        </p:txBody>
      </p:sp>
      <p:sp>
        <p:nvSpPr>
          <p:cNvPr id="3" name="Text Placeholder 2"/>
          <p:cNvSpPr>
            <a:spLocks noGrp="1"/>
          </p:cNvSpPr>
          <p:nvPr>
            <p:ph type="body" idx="1"/>
          </p:nvPr>
        </p:nvSpPr>
        <p:spPr>
          <a:xfrm>
            <a:off x="419100" y="1485900"/>
            <a:ext cx="11353800" cy="46609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19100" y="6400801"/>
            <a:ext cx="3657600" cy="320676"/>
          </a:xfrm>
          <a:prstGeom prst="rect">
            <a:avLst/>
          </a:prstGeom>
        </p:spPr>
        <p:txBody>
          <a:bodyPr vert="horz" lIns="91440" tIns="45720" rIns="91440" bIns="45720" rtlCol="0" anchor="ctr"/>
          <a:lstStyle>
            <a:lvl1pPr algn="l">
              <a:defRPr sz="1200">
                <a:solidFill>
                  <a:schemeClr val="tx1">
                    <a:tint val="82000"/>
                  </a:schemeClr>
                </a:solidFill>
              </a:defRPr>
            </a:lvl1pPr>
          </a:lstStyle>
          <a:p>
            <a:fld id="{2E405B87-0B1C-464B-928F-AA5E9D282D70}" type="datetimeFigureOut">
              <a:rPr lang="en-US" smtClean="0"/>
              <a:t>11/13/2025</a:t>
            </a:fld>
            <a:endParaRPr lang="en-US" dirty="0"/>
          </a:p>
        </p:txBody>
      </p:sp>
      <p:sp>
        <p:nvSpPr>
          <p:cNvPr id="5" name="Footer Placeholder 4"/>
          <p:cNvSpPr>
            <a:spLocks noGrp="1"/>
          </p:cNvSpPr>
          <p:nvPr>
            <p:ph type="ftr" sz="quarter" idx="3"/>
          </p:nvPr>
        </p:nvSpPr>
        <p:spPr>
          <a:xfrm>
            <a:off x="4229100" y="6400801"/>
            <a:ext cx="3733800" cy="320676"/>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115300" y="6400801"/>
            <a:ext cx="3657600" cy="320676"/>
          </a:xfrm>
          <a:prstGeom prst="rect">
            <a:avLst/>
          </a:prstGeom>
        </p:spPr>
        <p:txBody>
          <a:bodyPr vert="horz" lIns="91440" tIns="45720" rIns="91440" bIns="45720" rtlCol="0" anchor="ctr"/>
          <a:lstStyle>
            <a:lvl1pPr algn="r">
              <a:defRPr sz="1200">
                <a:solidFill>
                  <a:schemeClr val="tx1">
                    <a:tint val="82000"/>
                  </a:schemeClr>
                </a:solidFill>
              </a:defRPr>
            </a:lvl1pPr>
          </a:lstStyle>
          <a:p>
            <a:fld id="{D9AD4B2D-25FF-0B46-98A4-87FBB723E472}" type="slidenum">
              <a:rPr lang="en-US" smtClean="0"/>
              <a:t>‹#›</a:t>
            </a:fld>
            <a:endParaRPr lang="en-US"/>
          </a:p>
        </p:txBody>
      </p:sp>
    </p:spTree>
    <p:extLst>
      <p:ext uri="{BB962C8B-B14F-4D97-AF65-F5344CB8AC3E}">
        <p14:creationId xmlns:p14="http://schemas.microsoft.com/office/powerpoint/2010/main" val="4110171325"/>
      </p:ext>
    </p:extLst>
  </p:cSld>
  <p:clrMap bg1="lt1" tx1="dk1" bg2="lt2" tx2="dk2" accent1="accent1" accent2="accent2" accent3="accent3" accent4="accent4" accent5="accent5" accent6="accent6" hlink="hlink" folHlink="folHlink"/>
  <p:sldLayoutIdLst>
    <p:sldLayoutId id="2147483724" r:id="rId1"/>
    <p:sldLayoutId id="2147483679" r:id="rId2"/>
  </p:sldLayoutIdLst>
  <p:txStyles>
    <p:titleStyle>
      <a:lvl1pPr algn="l" defTabSz="914354"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64">
          <p15:clr>
            <a:srgbClr val="F26B43"/>
          </p15:clr>
        </p15:guide>
        <p15:guide id="3" orient="horz" pos="4032">
          <p15:clr>
            <a:srgbClr val="F26B43"/>
          </p15:clr>
        </p15:guide>
        <p15:guide id="4" pos="7416">
          <p15:clr>
            <a:srgbClr val="F26B43"/>
          </p15:clr>
        </p15:guide>
        <p15:guide id="5" pos="3840">
          <p15:clr>
            <a:srgbClr val="F26B43"/>
          </p15:clr>
        </p15:guide>
        <p15:guide id="6" pos="2616">
          <p15:clr>
            <a:srgbClr val="F26B43"/>
          </p15:clr>
        </p15:guide>
        <p15:guide id="7" orient="horz" pos="2160">
          <p15:clr>
            <a:srgbClr val="F26B43"/>
          </p15:clr>
        </p15:guide>
        <p15:guide id="9" pos="5064">
          <p15:clr>
            <a:srgbClr val="F26B43"/>
          </p15:clr>
        </p15:guide>
        <p15:guide id="10" orient="horz" pos="144">
          <p15:clr>
            <a:srgbClr val="F26B43"/>
          </p15:clr>
        </p15:guide>
        <p15:guide id="11" pos="7536">
          <p15:clr>
            <a:srgbClr val="F26B43"/>
          </p15:clr>
        </p15:guide>
        <p15:guide id="12" orient="horz" pos="4176">
          <p15:clr>
            <a:srgbClr val="F26B43"/>
          </p15:clr>
        </p15:guide>
        <p15:guide id="13" pos="144">
          <p15:clr>
            <a:srgbClr val="F26B43"/>
          </p15:clr>
        </p15:guide>
        <p15:guide id="14" pos="3888">
          <p15:clr>
            <a:srgbClr val="F26B43"/>
          </p15:clr>
        </p15:guide>
        <p15:guide id="15" pos="3792">
          <p15:clr>
            <a:srgbClr val="F26B43"/>
          </p15:clr>
        </p15:guide>
        <p15:guide id="16" pos="2568">
          <p15:clr>
            <a:srgbClr val="F26B43"/>
          </p15:clr>
        </p15:guide>
        <p15:guide id="17" pos="2664">
          <p15:clr>
            <a:srgbClr val="F26B43"/>
          </p15:clr>
        </p15:guide>
        <p15:guide id="18" pos="5016">
          <p15:clr>
            <a:srgbClr val="F26B43"/>
          </p15:clr>
        </p15:guide>
        <p15:guide id="19" pos="5112">
          <p15:clr>
            <a:srgbClr val="F26B43"/>
          </p15:clr>
        </p15:guide>
        <p15:guide id="20" orient="horz" pos="792">
          <p15:clr>
            <a:srgbClr val="F26B43"/>
          </p15:clr>
        </p15:guide>
        <p15:guide id="21" orient="horz" pos="936">
          <p15:clr>
            <a:srgbClr val="F26B43"/>
          </p15:clr>
        </p15:guide>
        <p15:guide id="22" pos="3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629392"/>
            <a:ext cx="11353800" cy="627908"/>
          </a:xfrm>
          <a:prstGeom prst="rect">
            <a:avLst/>
          </a:prstGeom>
        </p:spPr>
        <p:txBody>
          <a:bodyPr vert="horz" lIns="91440" tIns="45720" rIns="91440" bIns="45720" rtlCol="0" anchor="t">
            <a:normAutofit/>
          </a:bodyPr>
          <a:lstStyle/>
          <a:p>
            <a:r>
              <a:rPr lang="en-US" dirty="0"/>
              <a:t>Slide title</a:t>
            </a:r>
          </a:p>
        </p:txBody>
      </p:sp>
      <p:sp>
        <p:nvSpPr>
          <p:cNvPr id="3" name="Text Placeholder 2"/>
          <p:cNvSpPr>
            <a:spLocks noGrp="1"/>
          </p:cNvSpPr>
          <p:nvPr>
            <p:ph type="body" idx="1"/>
          </p:nvPr>
        </p:nvSpPr>
        <p:spPr>
          <a:xfrm>
            <a:off x="419100" y="1485900"/>
            <a:ext cx="11353800" cy="46609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19100" y="6400801"/>
            <a:ext cx="3657600" cy="320676"/>
          </a:xfrm>
          <a:prstGeom prst="rect">
            <a:avLst/>
          </a:prstGeom>
        </p:spPr>
        <p:txBody>
          <a:bodyPr vert="horz" lIns="91440" tIns="45720" rIns="91440" bIns="45720" rtlCol="0" anchor="ctr"/>
          <a:lstStyle>
            <a:lvl1pPr algn="l">
              <a:defRPr sz="1200">
                <a:solidFill>
                  <a:schemeClr val="tx1">
                    <a:tint val="82000"/>
                  </a:schemeClr>
                </a:solidFill>
              </a:defRPr>
            </a:lvl1pPr>
          </a:lstStyle>
          <a:p>
            <a:fld id="{2E405B87-0B1C-464B-928F-AA5E9D282D70}" type="datetimeFigureOut">
              <a:rPr lang="en-US" smtClean="0"/>
              <a:t>11/13/2025</a:t>
            </a:fld>
            <a:endParaRPr lang="en-US" dirty="0"/>
          </a:p>
        </p:txBody>
      </p:sp>
      <p:sp>
        <p:nvSpPr>
          <p:cNvPr id="5" name="Footer Placeholder 4"/>
          <p:cNvSpPr>
            <a:spLocks noGrp="1"/>
          </p:cNvSpPr>
          <p:nvPr>
            <p:ph type="ftr" sz="quarter" idx="3"/>
          </p:nvPr>
        </p:nvSpPr>
        <p:spPr>
          <a:xfrm>
            <a:off x="4229100" y="6400801"/>
            <a:ext cx="3733800" cy="320676"/>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115300" y="6400801"/>
            <a:ext cx="3657600" cy="320676"/>
          </a:xfrm>
          <a:prstGeom prst="rect">
            <a:avLst/>
          </a:prstGeom>
        </p:spPr>
        <p:txBody>
          <a:bodyPr vert="horz" lIns="91440" tIns="45720" rIns="91440" bIns="45720" rtlCol="0" anchor="ctr"/>
          <a:lstStyle>
            <a:lvl1pPr algn="r">
              <a:defRPr sz="1200">
                <a:solidFill>
                  <a:schemeClr val="tx1">
                    <a:tint val="82000"/>
                  </a:schemeClr>
                </a:solidFill>
              </a:defRPr>
            </a:lvl1pPr>
          </a:lstStyle>
          <a:p>
            <a:fld id="{D9AD4B2D-25FF-0B46-98A4-87FBB723E472}" type="slidenum">
              <a:rPr lang="en-US" smtClean="0"/>
              <a:t>‹#›</a:t>
            </a:fld>
            <a:endParaRPr lang="en-US"/>
          </a:p>
        </p:txBody>
      </p:sp>
    </p:spTree>
    <p:extLst>
      <p:ext uri="{BB962C8B-B14F-4D97-AF65-F5344CB8AC3E}">
        <p14:creationId xmlns:p14="http://schemas.microsoft.com/office/powerpoint/2010/main" val="2173453369"/>
      </p:ext>
    </p:extLst>
  </p:cSld>
  <p:clrMap bg1="lt1" tx1="dk1" bg2="lt2" tx2="dk2" accent1="accent1" accent2="accent2" accent3="accent3" accent4="accent4" accent5="accent5" accent6="accent6" hlink="hlink" folHlink="folHlink"/>
  <p:sldLayoutIdLst>
    <p:sldLayoutId id="2147483727" r:id="rId1"/>
    <p:sldLayoutId id="2147483682" r:id="rId2"/>
    <p:sldLayoutId id="2147483681" r:id="rId3"/>
  </p:sldLayoutIdLst>
  <p:txStyles>
    <p:titleStyle>
      <a:lvl1pPr algn="l" defTabSz="914354"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64">
          <p15:clr>
            <a:srgbClr val="F26B43"/>
          </p15:clr>
        </p15:guide>
        <p15:guide id="3" orient="horz" pos="4032">
          <p15:clr>
            <a:srgbClr val="F26B43"/>
          </p15:clr>
        </p15:guide>
        <p15:guide id="4" pos="7416">
          <p15:clr>
            <a:srgbClr val="F26B43"/>
          </p15:clr>
        </p15:guide>
        <p15:guide id="5" pos="3840">
          <p15:clr>
            <a:srgbClr val="F26B43"/>
          </p15:clr>
        </p15:guide>
        <p15:guide id="6" pos="2592">
          <p15:clr>
            <a:srgbClr val="F26B43"/>
          </p15:clr>
        </p15:guide>
        <p15:guide id="7" orient="horz" pos="2160">
          <p15:clr>
            <a:srgbClr val="F26B43"/>
          </p15:clr>
        </p15:guide>
        <p15:guide id="9" pos="5088">
          <p15:clr>
            <a:srgbClr val="F26B43"/>
          </p15:clr>
        </p15:guide>
        <p15:guide id="10" orient="horz" pos="144">
          <p15:clr>
            <a:srgbClr val="F26B43"/>
          </p15:clr>
        </p15:guide>
        <p15:guide id="11" pos="7536">
          <p15:clr>
            <a:srgbClr val="F26B43"/>
          </p15:clr>
        </p15:guide>
        <p15:guide id="12" orient="horz" pos="4176">
          <p15:clr>
            <a:srgbClr val="F26B43"/>
          </p15:clr>
        </p15:guide>
        <p15:guide id="13" pos="144">
          <p15:clr>
            <a:srgbClr val="F26B43"/>
          </p15:clr>
        </p15:guide>
        <p15:guide id="14" pos="3888">
          <p15:clr>
            <a:srgbClr val="F26B43"/>
          </p15:clr>
        </p15:guide>
        <p15:guide id="15" pos="3792">
          <p15:clr>
            <a:srgbClr val="F26B43"/>
          </p15:clr>
        </p15:guide>
        <p15:guide id="16" pos="2520">
          <p15:clr>
            <a:srgbClr val="F26B43"/>
          </p15:clr>
        </p15:guide>
        <p15:guide id="17" pos="2664">
          <p15:clr>
            <a:srgbClr val="F26B43"/>
          </p15:clr>
        </p15:guide>
        <p15:guide id="18" pos="5016">
          <p15:clr>
            <a:srgbClr val="F26B43"/>
          </p15:clr>
        </p15:guide>
        <p15:guide id="19" pos="5160">
          <p15:clr>
            <a:srgbClr val="F26B43"/>
          </p15:clr>
        </p15:guide>
        <p15:guide id="20" orient="horz" pos="792">
          <p15:clr>
            <a:srgbClr val="F26B43"/>
          </p15:clr>
        </p15:guide>
        <p15:guide id="21" orient="horz" pos="936">
          <p15:clr>
            <a:srgbClr val="F26B43"/>
          </p15:clr>
        </p15:guide>
        <p15:guide id="22" pos="312">
          <p15:clr>
            <a:srgbClr val="F26B43"/>
          </p15:clr>
        </p15:guide>
        <p15:guide id="23" orient="horz" pos="1200">
          <p15:clr>
            <a:srgbClr val="F26B43"/>
          </p15:clr>
        </p15:guide>
        <p15:guide id="24" orient="horz" pos="31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629392"/>
            <a:ext cx="11353800" cy="627908"/>
          </a:xfrm>
          <a:prstGeom prst="rect">
            <a:avLst/>
          </a:prstGeom>
        </p:spPr>
        <p:txBody>
          <a:bodyPr vert="horz" lIns="91440" tIns="45720" rIns="91440" bIns="45720" rtlCol="0" anchor="t">
            <a:normAutofit/>
          </a:bodyPr>
          <a:lstStyle/>
          <a:p>
            <a:r>
              <a:rPr lang="en-US" dirty="0"/>
              <a:t>Slide title</a:t>
            </a:r>
          </a:p>
        </p:txBody>
      </p:sp>
      <p:sp>
        <p:nvSpPr>
          <p:cNvPr id="3" name="Text Placeholder 2"/>
          <p:cNvSpPr>
            <a:spLocks noGrp="1"/>
          </p:cNvSpPr>
          <p:nvPr>
            <p:ph type="body" idx="1"/>
          </p:nvPr>
        </p:nvSpPr>
        <p:spPr>
          <a:xfrm>
            <a:off x="419100" y="1485900"/>
            <a:ext cx="11353800" cy="46609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19100" y="6400801"/>
            <a:ext cx="3657600" cy="320676"/>
          </a:xfrm>
          <a:prstGeom prst="rect">
            <a:avLst/>
          </a:prstGeom>
        </p:spPr>
        <p:txBody>
          <a:bodyPr vert="horz" lIns="91440" tIns="45720" rIns="91440" bIns="45720" rtlCol="0" anchor="ctr"/>
          <a:lstStyle>
            <a:lvl1pPr algn="l">
              <a:defRPr sz="1200">
                <a:solidFill>
                  <a:schemeClr val="tx1">
                    <a:tint val="82000"/>
                  </a:schemeClr>
                </a:solidFill>
              </a:defRPr>
            </a:lvl1pPr>
          </a:lstStyle>
          <a:p>
            <a:fld id="{2E405B87-0B1C-464B-928F-AA5E9D282D70}" type="datetimeFigureOut">
              <a:rPr lang="en-US" smtClean="0"/>
              <a:t>11/13/2025</a:t>
            </a:fld>
            <a:endParaRPr lang="en-US" dirty="0"/>
          </a:p>
        </p:txBody>
      </p:sp>
      <p:sp>
        <p:nvSpPr>
          <p:cNvPr id="5" name="Footer Placeholder 4"/>
          <p:cNvSpPr>
            <a:spLocks noGrp="1"/>
          </p:cNvSpPr>
          <p:nvPr>
            <p:ph type="ftr" sz="quarter" idx="3"/>
          </p:nvPr>
        </p:nvSpPr>
        <p:spPr>
          <a:xfrm>
            <a:off x="4229100" y="6400801"/>
            <a:ext cx="3733800" cy="320676"/>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115300" y="6400801"/>
            <a:ext cx="3657600" cy="320676"/>
          </a:xfrm>
          <a:prstGeom prst="rect">
            <a:avLst/>
          </a:prstGeom>
        </p:spPr>
        <p:txBody>
          <a:bodyPr vert="horz" lIns="91440" tIns="45720" rIns="91440" bIns="45720" rtlCol="0" anchor="ctr"/>
          <a:lstStyle>
            <a:lvl1pPr algn="r">
              <a:defRPr sz="1200">
                <a:solidFill>
                  <a:schemeClr val="tx1">
                    <a:tint val="82000"/>
                  </a:schemeClr>
                </a:solidFill>
              </a:defRPr>
            </a:lvl1pPr>
          </a:lstStyle>
          <a:p>
            <a:fld id="{D9AD4B2D-25FF-0B46-98A4-87FBB723E472}" type="slidenum">
              <a:rPr lang="en-US" smtClean="0"/>
              <a:t>‹#›</a:t>
            </a:fld>
            <a:endParaRPr lang="en-US"/>
          </a:p>
        </p:txBody>
      </p:sp>
    </p:spTree>
    <p:extLst>
      <p:ext uri="{BB962C8B-B14F-4D97-AF65-F5344CB8AC3E}">
        <p14:creationId xmlns:p14="http://schemas.microsoft.com/office/powerpoint/2010/main" val="563671588"/>
      </p:ext>
    </p:extLst>
  </p:cSld>
  <p:clrMap bg1="lt1" tx1="dk1" bg2="lt2" tx2="dk2" accent1="accent1" accent2="accent2" accent3="accent3" accent4="accent4" accent5="accent5" accent6="accent6" hlink="hlink" folHlink="folHlink"/>
  <p:sldLayoutIdLst>
    <p:sldLayoutId id="2147483685" r:id="rId1"/>
    <p:sldLayoutId id="2147483726" r:id="rId2"/>
  </p:sldLayoutIdLst>
  <p:txStyles>
    <p:titleStyle>
      <a:lvl1pPr algn="l" defTabSz="914354"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64">
          <p15:clr>
            <a:srgbClr val="F26B43"/>
          </p15:clr>
        </p15:guide>
        <p15:guide id="3" orient="horz" pos="4032">
          <p15:clr>
            <a:srgbClr val="F26B43"/>
          </p15:clr>
        </p15:guide>
        <p15:guide id="4" pos="7416">
          <p15:clr>
            <a:srgbClr val="F26B43"/>
          </p15:clr>
        </p15:guide>
        <p15:guide id="5" pos="3840">
          <p15:clr>
            <a:srgbClr val="F26B43"/>
          </p15:clr>
        </p15:guide>
        <p15:guide id="6" pos="2592">
          <p15:clr>
            <a:srgbClr val="F26B43"/>
          </p15:clr>
        </p15:guide>
        <p15:guide id="7" orient="horz" pos="2160">
          <p15:clr>
            <a:srgbClr val="F26B43"/>
          </p15:clr>
        </p15:guide>
        <p15:guide id="9" pos="5088">
          <p15:clr>
            <a:srgbClr val="F26B43"/>
          </p15:clr>
        </p15:guide>
        <p15:guide id="10" orient="horz" pos="144">
          <p15:clr>
            <a:srgbClr val="F26B43"/>
          </p15:clr>
        </p15:guide>
        <p15:guide id="11" pos="7536">
          <p15:clr>
            <a:srgbClr val="F26B43"/>
          </p15:clr>
        </p15:guide>
        <p15:guide id="12" orient="horz" pos="4176">
          <p15:clr>
            <a:srgbClr val="F26B43"/>
          </p15:clr>
        </p15:guide>
        <p15:guide id="13" pos="144">
          <p15:clr>
            <a:srgbClr val="F26B43"/>
          </p15:clr>
        </p15:guide>
        <p15:guide id="14" pos="3888">
          <p15:clr>
            <a:srgbClr val="F26B43"/>
          </p15:clr>
        </p15:guide>
        <p15:guide id="15" pos="3792">
          <p15:clr>
            <a:srgbClr val="F26B43"/>
          </p15:clr>
        </p15:guide>
        <p15:guide id="16" pos="2520">
          <p15:clr>
            <a:srgbClr val="F26B43"/>
          </p15:clr>
        </p15:guide>
        <p15:guide id="17" pos="2664">
          <p15:clr>
            <a:srgbClr val="F26B43"/>
          </p15:clr>
        </p15:guide>
        <p15:guide id="18" pos="5016">
          <p15:clr>
            <a:srgbClr val="F26B43"/>
          </p15:clr>
        </p15:guide>
        <p15:guide id="19" pos="5160">
          <p15:clr>
            <a:srgbClr val="F26B43"/>
          </p15:clr>
        </p15:guide>
        <p15:guide id="20" orient="horz" pos="792">
          <p15:clr>
            <a:srgbClr val="F26B43"/>
          </p15:clr>
        </p15:guide>
        <p15:guide id="21" orient="horz" pos="936">
          <p15:clr>
            <a:srgbClr val="F26B43"/>
          </p15:clr>
        </p15:guide>
        <p15:guide id="22" pos="312">
          <p15:clr>
            <a:srgbClr val="F26B43"/>
          </p15:clr>
        </p15:guide>
        <p15:guide id="23" orient="horz" pos="1200" userDrawn="1">
          <p15:clr>
            <a:srgbClr val="F26B43"/>
          </p15:clr>
        </p15:guide>
        <p15:guide id="24" orient="horz" pos="312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629392"/>
            <a:ext cx="11353800" cy="627908"/>
          </a:xfrm>
          <a:prstGeom prst="rect">
            <a:avLst/>
          </a:prstGeom>
        </p:spPr>
        <p:txBody>
          <a:bodyPr vert="horz" lIns="91440" tIns="45720" rIns="91440" bIns="45720" rtlCol="0" anchor="t">
            <a:normAutofit/>
          </a:bodyPr>
          <a:lstStyle/>
          <a:p>
            <a:r>
              <a:rPr lang="en-US" dirty="0"/>
              <a:t>Slide title</a:t>
            </a:r>
          </a:p>
        </p:txBody>
      </p:sp>
      <p:sp>
        <p:nvSpPr>
          <p:cNvPr id="3" name="Text Placeholder 2"/>
          <p:cNvSpPr>
            <a:spLocks noGrp="1"/>
          </p:cNvSpPr>
          <p:nvPr>
            <p:ph type="body" idx="1"/>
          </p:nvPr>
        </p:nvSpPr>
        <p:spPr>
          <a:xfrm>
            <a:off x="419100" y="1485900"/>
            <a:ext cx="11353800" cy="46609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19100" y="6400801"/>
            <a:ext cx="3657600" cy="320676"/>
          </a:xfrm>
          <a:prstGeom prst="rect">
            <a:avLst/>
          </a:prstGeom>
        </p:spPr>
        <p:txBody>
          <a:bodyPr vert="horz" lIns="91440" tIns="45720" rIns="91440" bIns="45720" rtlCol="0" anchor="ctr"/>
          <a:lstStyle>
            <a:lvl1pPr algn="l">
              <a:defRPr sz="1200">
                <a:solidFill>
                  <a:schemeClr val="tx1">
                    <a:tint val="82000"/>
                  </a:schemeClr>
                </a:solidFill>
              </a:defRPr>
            </a:lvl1pPr>
          </a:lstStyle>
          <a:p>
            <a:fld id="{2E405B87-0B1C-464B-928F-AA5E9D282D70}" type="datetimeFigureOut">
              <a:rPr lang="en-US" smtClean="0"/>
              <a:t>11/13/2025</a:t>
            </a:fld>
            <a:endParaRPr lang="en-US" dirty="0"/>
          </a:p>
        </p:txBody>
      </p:sp>
      <p:sp>
        <p:nvSpPr>
          <p:cNvPr id="5" name="Footer Placeholder 4"/>
          <p:cNvSpPr>
            <a:spLocks noGrp="1"/>
          </p:cNvSpPr>
          <p:nvPr>
            <p:ph type="ftr" sz="quarter" idx="3"/>
          </p:nvPr>
        </p:nvSpPr>
        <p:spPr>
          <a:xfrm>
            <a:off x="4229100" y="6400801"/>
            <a:ext cx="3733800" cy="320676"/>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115300" y="6400801"/>
            <a:ext cx="3657600" cy="320676"/>
          </a:xfrm>
          <a:prstGeom prst="rect">
            <a:avLst/>
          </a:prstGeom>
        </p:spPr>
        <p:txBody>
          <a:bodyPr vert="horz" lIns="91440" tIns="45720" rIns="91440" bIns="45720" rtlCol="0" anchor="ctr"/>
          <a:lstStyle>
            <a:lvl1pPr algn="r">
              <a:defRPr sz="1200">
                <a:solidFill>
                  <a:schemeClr val="tx1">
                    <a:tint val="82000"/>
                  </a:schemeClr>
                </a:solidFill>
              </a:defRPr>
            </a:lvl1pPr>
          </a:lstStyle>
          <a:p>
            <a:fld id="{D9AD4B2D-25FF-0B46-98A4-87FBB723E472}" type="slidenum">
              <a:rPr lang="en-US" smtClean="0"/>
              <a:t>‹#›</a:t>
            </a:fld>
            <a:endParaRPr lang="en-US"/>
          </a:p>
        </p:txBody>
      </p:sp>
    </p:spTree>
    <p:extLst>
      <p:ext uri="{BB962C8B-B14F-4D97-AF65-F5344CB8AC3E}">
        <p14:creationId xmlns:p14="http://schemas.microsoft.com/office/powerpoint/2010/main" val="540511270"/>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354"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64">
          <p15:clr>
            <a:srgbClr val="F26B43"/>
          </p15:clr>
        </p15:guide>
        <p15:guide id="3" orient="horz" pos="4032">
          <p15:clr>
            <a:srgbClr val="F26B43"/>
          </p15:clr>
        </p15:guide>
        <p15:guide id="4" pos="7416">
          <p15:clr>
            <a:srgbClr val="F26B43"/>
          </p15:clr>
        </p15:guide>
        <p15:guide id="5" pos="3840">
          <p15:clr>
            <a:srgbClr val="F26B43"/>
          </p15:clr>
        </p15:guide>
        <p15:guide id="6" pos="2592" userDrawn="1">
          <p15:clr>
            <a:srgbClr val="F26B43"/>
          </p15:clr>
        </p15:guide>
        <p15:guide id="7" orient="horz" pos="2160">
          <p15:clr>
            <a:srgbClr val="F26B43"/>
          </p15:clr>
        </p15:guide>
        <p15:guide id="9" pos="5088" userDrawn="1">
          <p15:clr>
            <a:srgbClr val="F26B43"/>
          </p15:clr>
        </p15:guide>
        <p15:guide id="10" orient="horz" pos="144">
          <p15:clr>
            <a:srgbClr val="F26B43"/>
          </p15:clr>
        </p15:guide>
        <p15:guide id="11" pos="7536">
          <p15:clr>
            <a:srgbClr val="F26B43"/>
          </p15:clr>
        </p15:guide>
        <p15:guide id="12" orient="horz" pos="4176">
          <p15:clr>
            <a:srgbClr val="F26B43"/>
          </p15:clr>
        </p15:guide>
        <p15:guide id="13" pos="144">
          <p15:clr>
            <a:srgbClr val="F26B43"/>
          </p15:clr>
        </p15:guide>
        <p15:guide id="14" pos="3888">
          <p15:clr>
            <a:srgbClr val="F26B43"/>
          </p15:clr>
        </p15:guide>
        <p15:guide id="15" pos="3792">
          <p15:clr>
            <a:srgbClr val="F26B43"/>
          </p15:clr>
        </p15:guide>
        <p15:guide id="16" pos="2520" userDrawn="1">
          <p15:clr>
            <a:srgbClr val="F26B43"/>
          </p15:clr>
        </p15:guide>
        <p15:guide id="17" pos="2664" userDrawn="1">
          <p15:clr>
            <a:srgbClr val="F26B43"/>
          </p15:clr>
        </p15:guide>
        <p15:guide id="18" pos="5016">
          <p15:clr>
            <a:srgbClr val="F26B43"/>
          </p15:clr>
        </p15:guide>
        <p15:guide id="19" pos="5160" userDrawn="1">
          <p15:clr>
            <a:srgbClr val="F26B43"/>
          </p15:clr>
        </p15:guide>
        <p15:guide id="20" orient="horz" pos="792">
          <p15:clr>
            <a:srgbClr val="F26B43"/>
          </p15:clr>
        </p15:guide>
        <p15:guide id="21" orient="horz" pos="936">
          <p15:clr>
            <a:srgbClr val="F26B43"/>
          </p15:clr>
        </p15:guide>
        <p15:guide id="22" pos="312">
          <p15:clr>
            <a:srgbClr val="F26B43"/>
          </p15:clr>
        </p15:guide>
        <p15:guide id="23" orient="horz" pos="1200" userDrawn="1">
          <p15:clr>
            <a:srgbClr val="F26B43"/>
          </p15:clr>
        </p15:guide>
        <p15:guide id="24" orient="horz" pos="312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9107960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Lst>
  <mc:AlternateContent xmlns:mc="http://schemas.openxmlformats.org/markup-compatibility/2006" xmlns:p14="http://schemas.microsoft.com/office/powerpoint/2010/main">
    <mc:Choice Requires="p14">
      <p:transition spd="slow" p14:dur="13000">
        <p14:honeycomb/>
      </p:transition>
    </mc:Choice>
    <mc:Fallback xmlns="">
      <p:transition spd="slow">
        <p:fade/>
      </p:transition>
    </mc:Fallback>
  </mc:AlternateConten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5.xml"/></Relationships>
</file>

<file path=ppt/slides/_rels/slide10.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slideLayout" Target="../slideLayouts/slideLayout5.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tags" Target="../tags/tag71.xml"/><Relationship Id="rId2" Type="http://schemas.openxmlformats.org/officeDocument/2006/relationships/tags" Target="../tags/tag56.xml"/><Relationship Id="rId16" Type="http://schemas.openxmlformats.org/officeDocument/2006/relationships/tags" Target="../tags/tag70.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5" Type="http://schemas.openxmlformats.org/officeDocument/2006/relationships/tags" Target="../tags/tag59.xml"/><Relationship Id="rId15" Type="http://schemas.openxmlformats.org/officeDocument/2006/relationships/tags" Target="../tags/tag69.xml"/><Relationship Id="rId10" Type="http://schemas.openxmlformats.org/officeDocument/2006/relationships/tags" Target="../tags/tag64.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s>
</file>

<file path=ppt/slides/_rels/slide11.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slideLayout" Target="../slideLayouts/slideLayout5.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tags" Target="../tags/tag83.xml"/><Relationship Id="rId17" Type="http://schemas.openxmlformats.org/officeDocument/2006/relationships/tags" Target="../tags/tag88.xml"/><Relationship Id="rId2" Type="http://schemas.openxmlformats.org/officeDocument/2006/relationships/tags" Target="../tags/tag73.xml"/><Relationship Id="rId16" Type="http://schemas.openxmlformats.org/officeDocument/2006/relationships/tags" Target="../tags/tag87.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tags" Target="../tags/tag82.xml"/><Relationship Id="rId5" Type="http://schemas.openxmlformats.org/officeDocument/2006/relationships/tags" Target="../tags/tag76.xml"/><Relationship Id="rId15" Type="http://schemas.openxmlformats.org/officeDocument/2006/relationships/tags" Target="../tags/tag86.xml"/><Relationship Id="rId10" Type="http://schemas.openxmlformats.org/officeDocument/2006/relationships/tags" Target="../tags/tag81.xml"/><Relationship Id="rId4" Type="http://schemas.openxmlformats.org/officeDocument/2006/relationships/tags" Target="../tags/tag75.xml"/><Relationship Id="rId9" Type="http://schemas.openxmlformats.org/officeDocument/2006/relationships/tags" Target="../tags/tag80.xml"/><Relationship Id="rId14" Type="http://schemas.openxmlformats.org/officeDocument/2006/relationships/tags" Target="../tags/tag8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91.xml"/><Relationship Id="rId7" Type="http://schemas.openxmlformats.org/officeDocument/2006/relationships/notesSlide" Target="../notesSlides/notesSlide2.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Layout" Target="../slideLayouts/slideLayout5.xml"/><Relationship Id="rId5" Type="http://schemas.openxmlformats.org/officeDocument/2006/relationships/tags" Target="../tags/tag93.xml"/><Relationship Id="rId4" Type="http://schemas.openxmlformats.org/officeDocument/2006/relationships/tags" Target="../tags/tag92.xml"/></Relationships>
</file>

<file path=ppt/slides/_rels/slide14.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6.jpe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5.xml"/><Relationship Id="rId5" Type="http://schemas.openxmlformats.org/officeDocument/2006/relationships/tags" Target="../tags/tag98.xml"/><Relationship Id="rId4" Type="http://schemas.openxmlformats.org/officeDocument/2006/relationships/tags" Target="../tags/tag97.xml"/></Relationships>
</file>

<file path=ppt/slides/_rels/slide15.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18" Type="http://schemas.openxmlformats.org/officeDocument/2006/relationships/image" Target="../media/image19.jpeg"/><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image" Target="../media/image18.jpeg"/><Relationship Id="rId2" Type="http://schemas.openxmlformats.org/officeDocument/2006/relationships/tags" Target="../tags/tag100.xml"/><Relationship Id="rId16" Type="http://schemas.openxmlformats.org/officeDocument/2006/relationships/image" Target="../media/image17.jpe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5" Type="http://schemas.openxmlformats.org/officeDocument/2006/relationships/tags" Target="../tags/tag103.xml"/><Relationship Id="rId15" Type="http://schemas.openxmlformats.org/officeDocument/2006/relationships/slideLayout" Target="../slideLayouts/slideLayout5.xml"/><Relationship Id="rId10" Type="http://schemas.openxmlformats.org/officeDocument/2006/relationships/tags" Target="../tags/tag108.xml"/><Relationship Id="rId19" Type="http://schemas.openxmlformats.org/officeDocument/2006/relationships/image" Target="../media/image20.png"/><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115.xml"/><Relationship Id="rId7" Type="http://schemas.openxmlformats.org/officeDocument/2006/relationships/slideLayout" Target="../slideLayouts/slideLayout8.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jpeg"/><Relationship Id="rId5" Type="http://schemas.openxmlformats.org/officeDocument/2006/relationships/slideLayout" Target="../slideLayouts/slideLayout5.xml"/><Relationship Id="rId4" Type="http://schemas.openxmlformats.org/officeDocument/2006/relationships/tags" Target="../tags/tag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9.xml"/><Relationship Id="rId7" Type="http://schemas.openxmlformats.org/officeDocument/2006/relationships/slideLayout" Target="../slideLayouts/slideLayout5.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s/_rels/slide6.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slideLayout" Target="../slideLayouts/slideLayout5.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tags" Target="../tags/tag34.xml"/><Relationship Id="rId2" Type="http://schemas.openxmlformats.org/officeDocument/2006/relationships/tags" Target="../tags/tag24.xml"/><Relationship Id="rId16" Type="http://schemas.openxmlformats.org/officeDocument/2006/relationships/image" Target="../media/image9.jpe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image" Target="../media/image8.jpeg"/><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10.jpe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slideLayout" Target="../slideLayouts/slideLayout6.xml"/><Relationship Id="rId5" Type="http://schemas.openxmlformats.org/officeDocument/2006/relationships/tags" Target="../tags/tag39.xml"/><Relationship Id="rId10" Type="http://schemas.openxmlformats.org/officeDocument/2006/relationships/tags" Target="../tags/tag44.xml"/><Relationship Id="rId4" Type="http://schemas.openxmlformats.org/officeDocument/2006/relationships/tags" Target="../tags/tag38.xml"/><Relationship Id="rId9" Type="http://schemas.openxmlformats.org/officeDocument/2006/relationships/tags" Target="../tags/tag43.xml"/></Relationships>
</file>

<file path=ppt/slides/_rels/slide8.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11.jpe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5.xml"/><Relationship Id="rId5" Type="http://schemas.openxmlformats.org/officeDocument/2006/relationships/tags" Target="../tags/tag49.xml"/><Relationship Id="rId4" Type="http://schemas.openxmlformats.org/officeDocument/2006/relationships/tags" Target="../tags/tag48.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52.xml"/><Relationship Id="rId7" Type="http://schemas.openxmlformats.org/officeDocument/2006/relationships/notesSlide" Target="../notesSlides/notesSlide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5.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E124-D334-7962-D080-4695418A9ECC}"/>
              </a:ext>
            </a:extLst>
          </p:cNvPr>
          <p:cNvSpPr>
            <a:spLocks noGrp="1"/>
          </p:cNvSpPr>
          <p:nvPr>
            <p:ph type="ctrTitle"/>
            <p:custDataLst>
              <p:tags r:id="rId2"/>
            </p:custDataLst>
          </p:nvPr>
        </p:nvSpPr>
        <p:spPr>
          <a:xfrm>
            <a:off x="0" y="228600"/>
            <a:ext cx="6019800" cy="5217159"/>
          </a:xfrm>
        </p:spPr>
        <p:txBody>
          <a:bodyPr lIns="0" anchor="b">
            <a:normAutofit/>
          </a:bodyPr>
          <a:lstStyle/>
          <a:p>
            <a:pPr>
              <a:lnSpc>
                <a:spcPct val="80000"/>
              </a:lnSpc>
            </a:pPr>
            <a:r>
              <a:rPr lang="en-US" sz="1600" dirty="0">
                <a:latin typeface="Gill Sans MT" panose="020B0502020104020203" pitchFamily="34" charset="0"/>
              </a:rPr>
              <a:t>THE LEGAL LANDSCAPE OF THE EASTERN CARIBBEAN CIVIL AVIATION AUTHORITY:  AN OVERVIEW</a:t>
            </a:r>
            <a:br>
              <a:rPr lang="en-US" sz="1600" dirty="0">
                <a:latin typeface="Gill Sans MT" panose="020B0502020104020203" pitchFamily="34" charset="0"/>
              </a:rPr>
            </a:br>
            <a:br>
              <a:rPr lang="en-US" sz="1600" dirty="0">
                <a:latin typeface="Gill Sans MT" panose="020B0502020104020203" pitchFamily="34" charset="0"/>
              </a:rPr>
            </a:br>
            <a:br>
              <a:rPr lang="en-US" sz="1800" dirty="0">
                <a:latin typeface="Gill Sans MT" panose="020B0502020104020203" pitchFamily="34" charset="0"/>
              </a:rPr>
            </a:br>
            <a:br>
              <a:rPr lang="en-US" sz="1800" dirty="0">
                <a:latin typeface="Gill Sans MT" panose="020B0502020104020203" pitchFamily="34" charset="0"/>
              </a:rPr>
            </a:br>
            <a:br>
              <a:rPr lang="en-US" sz="1800" dirty="0">
                <a:latin typeface="Gill Sans MT" panose="020B0502020104020203" pitchFamily="34" charset="0"/>
              </a:rPr>
            </a:br>
            <a:br>
              <a:rPr lang="en-US" sz="1800" dirty="0">
                <a:latin typeface="Gill Sans MT" panose="020B0502020104020203" pitchFamily="34" charset="0"/>
              </a:rPr>
            </a:br>
            <a:br>
              <a:rPr lang="en-US" sz="1800" dirty="0">
                <a:latin typeface="Gill Sans MT" panose="020B0502020104020203" pitchFamily="34" charset="0"/>
              </a:rPr>
            </a:br>
            <a:br>
              <a:rPr lang="en-US" sz="1800" dirty="0">
                <a:latin typeface="Gill Sans MT" panose="020B0502020104020203" pitchFamily="34" charset="0"/>
              </a:rPr>
            </a:br>
            <a:br>
              <a:rPr lang="en-US" sz="1800" dirty="0">
                <a:latin typeface="Gill Sans MT" panose="020B0502020104020203" pitchFamily="34" charset="0"/>
              </a:rPr>
            </a:br>
            <a:br>
              <a:rPr lang="en-US" sz="1800" dirty="0">
                <a:latin typeface="Gill Sans MT" panose="020B0502020104020203" pitchFamily="34" charset="0"/>
              </a:rPr>
            </a:br>
            <a:endParaRPr lang="en-US" sz="1800" dirty="0">
              <a:latin typeface="Gill Sans MT" panose="020B0502020104020203" pitchFamily="34" charset="0"/>
            </a:endParaRPr>
          </a:p>
        </p:txBody>
      </p:sp>
      <p:sp>
        <p:nvSpPr>
          <p:cNvPr id="3" name="Subtitle 2">
            <a:extLst>
              <a:ext uri="{FF2B5EF4-FFF2-40B4-BE49-F238E27FC236}">
                <a16:creationId xmlns:a16="http://schemas.microsoft.com/office/drawing/2014/main" id="{C6A0F976-02A3-7F7A-1643-1F2BBA987641}"/>
              </a:ext>
            </a:extLst>
          </p:cNvPr>
          <p:cNvSpPr>
            <a:spLocks noGrp="1"/>
          </p:cNvSpPr>
          <p:nvPr>
            <p:ph type="subTitle" idx="1"/>
            <p:custDataLst>
              <p:tags r:id="rId3"/>
            </p:custDataLst>
          </p:nvPr>
        </p:nvSpPr>
        <p:spPr>
          <a:xfrm>
            <a:off x="6172200" y="5445759"/>
            <a:ext cx="5600700" cy="1044021"/>
          </a:xfrm>
        </p:spPr>
        <p:txBody>
          <a:bodyPr lIns="0">
            <a:normAutofit/>
          </a:bodyPr>
          <a:lstStyle/>
          <a:p>
            <a:endParaRPr lang="en-US" sz="1800" dirty="0">
              <a:solidFill>
                <a:schemeClr val="tx2"/>
              </a:solidFill>
            </a:endParaRPr>
          </a:p>
        </p:txBody>
      </p:sp>
      <p:sp>
        <p:nvSpPr>
          <p:cNvPr id="4" name="Subtitle 2">
            <a:extLst>
              <a:ext uri="{FF2B5EF4-FFF2-40B4-BE49-F238E27FC236}">
                <a16:creationId xmlns:a16="http://schemas.microsoft.com/office/drawing/2014/main" id="{7E80BB6F-2E6F-16EA-72DB-9809F2EADD6C}"/>
              </a:ext>
            </a:extLst>
          </p:cNvPr>
          <p:cNvSpPr txBox="1">
            <a:spLocks/>
          </p:cNvSpPr>
          <p:nvPr>
            <p:custDataLst>
              <p:tags r:id="rId4"/>
            </p:custDataLst>
          </p:nvPr>
        </p:nvSpPr>
        <p:spPr>
          <a:xfrm>
            <a:off x="419100" y="3943350"/>
            <a:ext cx="5600700" cy="914400"/>
          </a:xfrm>
          <a:prstGeom prst="rect">
            <a:avLst/>
          </a:prstGeom>
        </p:spPr>
        <p:txBody>
          <a:bodyPr vert="horz" lIns="0" tIns="45720" rIns="91440" bIns="45720" rtlCol="0" anchor="t">
            <a:normAutofit/>
          </a:bodyPr>
          <a:lstStyle>
            <a:lvl1pPr marL="0" indent="0" algn="l" defTabSz="914354" rtl="0" eaLnBrk="1" latinLnBrk="0" hangingPunct="1">
              <a:lnSpc>
                <a:spcPct val="150000"/>
              </a:lnSpc>
              <a:spcBef>
                <a:spcPts val="1200"/>
              </a:spcBef>
              <a:buFont typeface="Arial" panose="020B0604020202020204" pitchFamily="34" charset="0"/>
              <a:buNone/>
              <a:tabLst/>
              <a:defRPr sz="2400" kern="1200">
                <a:solidFill>
                  <a:schemeClr val="tx1"/>
                </a:solidFill>
                <a:latin typeface="+mn-lt"/>
                <a:ea typeface="+mn-ea"/>
                <a:cs typeface="Arial" panose="020B0604020202020204" pitchFamily="34" charset="0"/>
              </a:defRPr>
            </a:lvl1pPr>
            <a:lvl2pPr marL="457178" indent="0" algn="ctr" defTabSz="914354" rtl="0" eaLnBrk="1" latinLnBrk="0" hangingPunct="1">
              <a:lnSpc>
                <a:spcPct val="150000"/>
              </a:lnSpc>
              <a:spcBef>
                <a:spcPts val="1200"/>
              </a:spcBef>
              <a:buFont typeface="Arial" panose="020B0604020202020204" pitchFamily="34" charset="0"/>
              <a:buNone/>
              <a:tabLst/>
              <a:defRPr sz="2000" kern="1200">
                <a:solidFill>
                  <a:schemeClr val="tx1"/>
                </a:solidFill>
                <a:latin typeface="+mn-lt"/>
                <a:ea typeface="+mn-ea"/>
                <a:cs typeface="Arial" panose="020B0604020202020204" pitchFamily="34" charset="0"/>
              </a:defRPr>
            </a:lvl2pPr>
            <a:lvl3pPr marL="914354" indent="0" algn="ctr" defTabSz="914354" rtl="0" eaLnBrk="1" latinLnBrk="0" hangingPunct="1">
              <a:lnSpc>
                <a:spcPct val="150000"/>
              </a:lnSpc>
              <a:spcBef>
                <a:spcPts val="1200"/>
              </a:spcBef>
              <a:buFont typeface="Arial" panose="020B0604020202020204" pitchFamily="34" charset="0"/>
              <a:buNone/>
              <a:tabLst/>
              <a:defRPr sz="1800" kern="1200">
                <a:solidFill>
                  <a:schemeClr val="tx1"/>
                </a:solidFill>
                <a:latin typeface="+mn-lt"/>
                <a:ea typeface="+mn-ea"/>
                <a:cs typeface="Arial" panose="020B0604020202020204" pitchFamily="34" charset="0"/>
              </a:defRPr>
            </a:lvl3pPr>
            <a:lvl4pPr marL="1371532" indent="0" algn="ctr" defTabSz="914354" rtl="0" eaLnBrk="1" latinLnBrk="0" hangingPunct="1">
              <a:lnSpc>
                <a:spcPct val="150000"/>
              </a:lnSpc>
              <a:spcBef>
                <a:spcPts val="1200"/>
              </a:spcBef>
              <a:buFont typeface="Arial" panose="020B0604020202020204" pitchFamily="34" charset="0"/>
              <a:buNone/>
              <a:tabLst/>
              <a:defRPr sz="1600" kern="1200">
                <a:solidFill>
                  <a:schemeClr val="tx1"/>
                </a:solidFill>
                <a:latin typeface="+mn-lt"/>
                <a:ea typeface="+mn-ea"/>
                <a:cs typeface="Arial" panose="020B0604020202020204" pitchFamily="34" charset="0"/>
              </a:defRPr>
            </a:lvl4pPr>
            <a:lvl5pPr marL="1828709" indent="0" algn="ctr" defTabSz="914354" rtl="0" eaLnBrk="1" latinLnBrk="0" hangingPunct="1">
              <a:lnSpc>
                <a:spcPct val="150000"/>
              </a:lnSpc>
              <a:spcBef>
                <a:spcPts val="1200"/>
              </a:spcBef>
              <a:buFont typeface="Arial" panose="020B0604020202020204" pitchFamily="34" charset="0"/>
              <a:buNone/>
              <a:tabLst/>
              <a:defRPr sz="1600" kern="1200">
                <a:solidFill>
                  <a:schemeClr val="tx1"/>
                </a:solidFill>
                <a:latin typeface="+mn-lt"/>
                <a:ea typeface="+mn-ea"/>
                <a:cs typeface="Arial" panose="020B0604020202020204" pitchFamily="34" charset="0"/>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endParaRPr lang="en-US" sz="1800" dirty="0">
              <a:solidFill>
                <a:schemeClr val="tx2"/>
              </a:solidFill>
            </a:endParaRPr>
          </a:p>
        </p:txBody>
      </p:sp>
      <p:pic>
        <p:nvPicPr>
          <p:cNvPr id="9" name="Picture 8">
            <a:extLst>
              <a:ext uri="{FF2B5EF4-FFF2-40B4-BE49-F238E27FC236}">
                <a16:creationId xmlns:a16="http://schemas.microsoft.com/office/drawing/2014/main" id="{460B9D76-42A7-CA7C-E380-25A17193E4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7078" y="294720"/>
            <a:ext cx="1915751" cy="1117521"/>
          </a:xfrm>
          <a:prstGeom prst="rect">
            <a:avLst/>
          </a:prstGeom>
        </p:spPr>
      </p:pic>
      <p:pic>
        <p:nvPicPr>
          <p:cNvPr id="10" name="Picture 9">
            <a:extLst>
              <a:ext uri="{FF2B5EF4-FFF2-40B4-BE49-F238E27FC236}">
                <a16:creationId xmlns:a16="http://schemas.microsoft.com/office/drawing/2014/main" id="{0713D37E-3157-0283-FD66-D07C60FF1B26}"/>
              </a:ext>
            </a:extLst>
          </p:cNvPr>
          <p:cNvPicPr>
            <a:picLocks/>
          </p:cNvPicPr>
          <p:nvPr/>
        </p:nvPicPr>
        <p:blipFill>
          <a:blip r:embed="rId7"/>
          <a:stretch>
            <a:fillRect/>
          </a:stretch>
        </p:blipFill>
        <p:spPr>
          <a:xfrm>
            <a:off x="5880188" y="-94593"/>
            <a:ext cx="6543040" cy="6857999"/>
          </a:xfrm>
          <a:prstGeom prst="rect">
            <a:avLst/>
          </a:prstGeom>
        </p:spPr>
      </p:pic>
    </p:spTree>
    <p:custDataLst>
      <p:tags r:id="rId1"/>
    </p:custDataLst>
    <p:extLst>
      <p:ext uri="{BB962C8B-B14F-4D97-AF65-F5344CB8AC3E}">
        <p14:creationId xmlns:p14="http://schemas.microsoft.com/office/powerpoint/2010/main" val="3383808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6C8DC-6AE3-7F6A-157B-C504A1B2F82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6532830-71F2-5657-2754-26D7F50E13D6}"/>
              </a:ext>
            </a:extLst>
          </p:cNvPr>
          <p:cNvSpPr>
            <a:spLocks noGrp="1"/>
          </p:cNvSpPr>
          <p:nvPr>
            <p:ph type="title"/>
            <p:custDataLst>
              <p:tags r:id="rId1"/>
            </p:custDataLst>
          </p:nvPr>
        </p:nvSpPr>
        <p:spPr/>
        <p:txBody>
          <a:bodyPr lIns="0">
            <a:normAutofit/>
          </a:bodyPr>
          <a:lstStyle/>
          <a:p>
            <a:r>
              <a:rPr lang="en-US" noProof="1"/>
              <a:t>Important Chicago Convention Articles</a:t>
            </a:r>
          </a:p>
        </p:txBody>
      </p:sp>
      <p:sp>
        <p:nvSpPr>
          <p:cNvPr id="8" name="Rectangle 7">
            <a:extLst>
              <a:ext uri="{FF2B5EF4-FFF2-40B4-BE49-F238E27FC236}">
                <a16:creationId xmlns:a16="http://schemas.microsoft.com/office/drawing/2014/main" id="{4E522555-DDB5-A329-6035-0CEA6299355C}"/>
              </a:ext>
            </a:extLst>
          </p:cNvPr>
          <p:cNvSpPr/>
          <p:nvPr>
            <p:custDataLst>
              <p:tags r:id="rId2"/>
            </p:custDataLst>
          </p:nvPr>
        </p:nvSpPr>
        <p:spPr>
          <a:xfrm>
            <a:off x="419100" y="6400800"/>
            <a:ext cx="2359913"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srgbClr val="FFFFFF"/>
              </a:solidFill>
              <a:effectLst/>
              <a:uLnTx/>
              <a:uFillTx/>
              <a:latin typeface="Franklin Gothic Book" panose="020B0503020102020204"/>
              <a:ea typeface="+mn-ea"/>
              <a:cs typeface="+mn-cs"/>
            </a:endParaRPr>
          </a:p>
        </p:txBody>
      </p:sp>
      <p:cxnSp>
        <p:nvCxnSpPr>
          <p:cNvPr id="32" name="Straight Connector 31">
            <a:extLst>
              <a:ext uri="{FF2B5EF4-FFF2-40B4-BE49-F238E27FC236}">
                <a16:creationId xmlns:a16="http://schemas.microsoft.com/office/drawing/2014/main" id="{397F752F-55E9-1286-A826-4E6255C34E84}"/>
              </a:ext>
            </a:extLst>
          </p:cNvPr>
          <p:cNvCxnSpPr>
            <a:cxnSpLocks/>
          </p:cNvCxnSpPr>
          <p:nvPr/>
        </p:nvCxnSpPr>
        <p:spPr>
          <a:xfrm>
            <a:off x="222488" y="2685632"/>
            <a:ext cx="11734800" cy="0"/>
          </a:xfrm>
          <a:prstGeom prst="line">
            <a:avLst/>
          </a:prstGeom>
          <a:ln w="12700">
            <a:solidFill>
              <a:schemeClr val="tx1"/>
            </a:solidFill>
            <a:headEnd type="none" w="med" len="med"/>
            <a:tailEnd type="arrow" w="med" len="med"/>
          </a:ln>
        </p:spPr>
        <p:style>
          <a:lnRef idx="2">
            <a:schemeClr val="accent4"/>
          </a:lnRef>
          <a:fillRef idx="0">
            <a:schemeClr val="accent4"/>
          </a:fillRef>
          <a:effectRef idx="1">
            <a:schemeClr val="accent4"/>
          </a:effectRef>
          <a:fontRef idx="minor">
            <a:schemeClr val="tx1"/>
          </a:fontRef>
        </p:style>
      </p:cxnSp>
      <p:sp>
        <p:nvSpPr>
          <p:cNvPr id="33" name="Oval 32">
            <a:extLst>
              <a:ext uri="{FF2B5EF4-FFF2-40B4-BE49-F238E27FC236}">
                <a16:creationId xmlns:a16="http://schemas.microsoft.com/office/drawing/2014/main" id="{4BA5D2DD-8D94-EC11-17FF-34FCFBBABBBB}"/>
              </a:ext>
            </a:extLst>
          </p:cNvPr>
          <p:cNvSpPr/>
          <p:nvPr/>
        </p:nvSpPr>
        <p:spPr>
          <a:xfrm>
            <a:off x="412987" y="2617052"/>
            <a:ext cx="137160" cy="137160"/>
          </a:xfrm>
          <a:prstGeom prst="ellipse">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1351" noProof="1"/>
          </a:p>
        </p:txBody>
      </p:sp>
      <p:sp>
        <p:nvSpPr>
          <p:cNvPr id="34" name="Oval 33">
            <a:extLst>
              <a:ext uri="{FF2B5EF4-FFF2-40B4-BE49-F238E27FC236}">
                <a16:creationId xmlns:a16="http://schemas.microsoft.com/office/drawing/2014/main" id="{F7176F93-5001-F2E7-6F9E-E5A6BD71AAA2}"/>
              </a:ext>
            </a:extLst>
          </p:cNvPr>
          <p:cNvSpPr/>
          <p:nvPr/>
        </p:nvSpPr>
        <p:spPr>
          <a:xfrm>
            <a:off x="2707914" y="2617052"/>
            <a:ext cx="137160" cy="137160"/>
          </a:xfrm>
          <a:prstGeom prst="ellipse">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1351" noProof="1"/>
          </a:p>
        </p:txBody>
      </p:sp>
      <p:sp>
        <p:nvSpPr>
          <p:cNvPr id="35" name="Oval 34">
            <a:extLst>
              <a:ext uri="{FF2B5EF4-FFF2-40B4-BE49-F238E27FC236}">
                <a16:creationId xmlns:a16="http://schemas.microsoft.com/office/drawing/2014/main" id="{6D3B445B-DC54-9F70-F3AB-EC0EA305598B}"/>
              </a:ext>
            </a:extLst>
          </p:cNvPr>
          <p:cNvSpPr/>
          <p:nvPr/>
        </p:nvSpPr>
        <p:spPr>
          <a:xfrm>
            <a:off x="4997965" y="2617052"/>
            <a:ext cx="137160" cy="137160"/>
          </a:xfrm>
          <a:prstGeom prst="ellipse">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1351" noProof="1"/>
          </a:p>
        </p:txBody>
      </p:sp>
      <p:sp>
        <p:nvSpPr>
          <p:cNvPr id="39" name="TextBox 38">
            <a:extLst>
              <a:ext uri="{FF2B5EF4-FFF2-40B4-BE49-F238E27FC236}">
                <a16:creationId xmlns:a16="http://schemas.microsoft.com/office/drawing/2014/main" id="{C3B48385-0EDC-9E17-0B5C-77FD3251B65C}"/>
              </a:ext>
            </a:extLst>
          </p:cNvPr>
          <p:cNvSpPr txBox="1"/>
          <p:nvPr/>
        </p:nvSpPr>
        <p:spPr>
          <a:xfrm>
            <a:off x="412987" y="1485900"/>
            <a:ext cx="842353" cy="369332"/>
          </a:xfrm>
          <a:prstGeom prst="rect">
            <a:avLst/>
          </a:prstGeom>
          <a:noFill/>
        </p:spPr>
        <p:txBody>
          <a:bodyPr wrap="square" lIns="0" rtlCol="0">
            <a:spAutoFit/>
          </a:bodyPr>
          <a:lstStyle/>
          <a:p>
            <a:r>
              <a:rPr lang="en-US" b="1" noProof="1">
                <a:solidFill>
                  <a:schemeClr val="accent1"/>
                </a:solidFill>
              </a:rPr>
              <a:t>01</a:t>
            </a:r>
          </a:p>
        </p:txBody>
      </p:sp>
      <p:sp>
        <p:nvSpPr>
          <p:cNvPr id="49" name="Oval 48">
            <a:extLst>
              <a:ext uri="{FF2B5EF4-FFF2-40B4-BE49-F238E27FC236}">
                <a16:creationId xmlns:a16="http://schemas.microsoft.com/office/drawing/2014/main" id="{61DBF1D5-AAAA-FBF9-BC1B-D555CE6A3617}"/>
              </a:ext>
            </a:extLst>
          </p:cNvPr>
          <p:cNvSpPr/>
          <p:nvPr/>
        </p:nvSpPr>
        <p:spPr>
          <a:xfrm>
            <a:off x="7288015" y="2617052"/>
            <a:ext cx="137160" cy="137160"/>
          </a:xfrm>
          <a:prstGeom prst="ellipse">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1351" noProof="1"/>
          </a:p>
        </p:txBody>
      </p:sp>
      <p:sp>
        <p:nvSpPr>
          <p:cNvPr id="50" name="TextBox 49">
            <a:extLst>
              <a:ext uri="{FF2B5EF4-FFF2-40B4-BE49-F238E27FC236}">
                <a16:creationId xmlns:a16="http://schemas.microsoft.com/office/drawing/2014/main" id="{0A5FFF8B-CAD4-EB5D-22CD-E2C3A3F16B5E}"/>
              </a:ext>
            </a:extLst>
          </p:cNvPr>
          <p:cNvSpPr txBox="1"/>
          <p:nvPr/>
        </p:nvSpPr>
        <p:spPr>
          <a:xfrm>
            <a:off x="2707914" y="1485900"/>
            <a:ext cx="734291" cy="369332"/>
          </a:xfrm>
          <a:prstGeom prst="rect">
            <a:avLst/>
          </a:prstGeom>
          <a:noFill/>
        </p:spPr>
        <p:txBody>
          <a:bodyPr wrap="square" lIns="0" rtlCol="0">
            <a:spAutoFit/>
          </a:bodyPr>
          <a:lstStyle/>
          <a:p>
            <a:r>
              <a:rPr lang="en-US" b="1" noProof="1">
                <a:solidFill>
                  <a:schemeClr val="accent1"/>
                </a:solidFill>
              </a:rPr>
              <a:t>02</a:t>
            </a:r>
          </a:p>
        </p:txBody>
      </p:sp>
      <p:sp>
        <p:nvSpPr>
          <p:cNvPr id="51" name="TextBox 50">
            <a:extLst>
              <a:ext uri="{FF2B5EF4-FFF2-40B4-BE49-F238E27FC236}">
                <a16:creationId xmlns:a16="http://schemas.microsoft.com/office/drawing/2014/main" id="{75402913-9FD5-086E-1EF0-BA14AC9BA724}"/>
              </a:ext>
            </a:extLst>
          </p:cNvPr>
          <p:cNvSpPr txBox="1"/>
          <p:nvPr/>
        </p:nvSpPr>
        <p:spPr>
          <a:xfrm>
            <a:off x="4997965" y="1485900"/>
            <a:ext cx="734291" cy="369332"/>
          </a:xfrm>
          <a:prstGeom prst="rect">
            <a:avLst/>
          </a:prstGeom>
          <a:noFill/>
        </p:spPr>
        <p:txBody>
          <a:bodyPr wrap="square" lIns="0" rtlCol="0">
            <a:spAutoFit/>
          </a:bodyPr>
          <a:lstStyle/>
          <a:p>
            <a:r>
              <a:rPr lang="en-US" b="1" noProof="1">
                <a:solidFill>
                  <a:schemeClr val="accent1"/>
                </a:solidFill>
              </a:rPr>
              <a:t>03</a:t>
            </a:r>
          </a:p>
        </p:txBody>
      </p:sp>
      <p:sp>
        <p:nvSpPr>
          <p:cNvPr id="52" name="TextBox 51">
            <a:extLst>
              <a:ext uri="{FF2B5EF4-FFF2-40B4-BE49-F238E27FC236}">
                <a16:creationId xmlns:a16="http://schemas.microsoft.com/office/drawing/2014/main" id="{29C9241C-40EC-BED0-4D6E-6C8A4B8A0CCE}"/>
              </a:ext>
            </a:extLst>
          </p:cNvPr>
          <p:cNvSpPr txBox="1"/>
          <p:nvPr/>
        </p:nvSpPr>
        <p:spPr>
          <a:xfrm>
            <a:off x="7288015" y="1485900"/>
            <a:ext cx="734291" cy="369332"/>
          </a:xfrm>
          <a:prstGeom prst="rect">
            <a:avLst/>
          </a:prstGeom>
          <a:noFill/>
        </p:spPr>
        <p:txBody>
          <a:bodyPr wrap="square" lIns="0" rtlCol="0">
            <a:spAutoFit/>
          </a:bodyPr>
          <a:lstStyle/>
          <a:p>
            <a:r>
              <a:rPr lang="en-US" b="1" noProof="1">
                <a:solidFill>
                  <a:schemeClr val="accent1"/>
                </a:solidFill>
              </a:rPr>
              <a:t>04</a:t>
            </a:r>
          </a:p>
        </p:txBody>
      </p:sp>
      <p:sp>
        <p:nvSpPr>
          <p:cNvPr id="36" name="Content Placeholder 9">
            <a:extLst>
              <a:ext uri="{FF2B5EF4-FFF2-40B4-BE49-F238E27FC236}">
                <a16:creationId xmlns:a16="http://schemas.microsoft.com/office/drawing/2014/main" id="{65F573CE-53CF-909B-D70C-E8A66A03CCB2}"/>
              </a:ext>
            </a:extLst>
          </p:cNvPr>
          <p:cNvSpPr txBox="1">
            <a:spLocks/>
          </p:cNvSpPr>
          <p:nvPr>
            <p:custDataLst>
              <p:tags r:id="rId3"/>
            </p:custDataLst>
          </p:nvPr>
        </p:nvSpPr>
        <p:spPr>
          <a:xfrm>
            <a:off x="412986" y="2983664"/>
            <a:ext cx="2188721" cy="1737360"/>
          </a:xfrm>
          <a:prstGeom prst="rect">
            <a:avLst/>
          </a:prstGeom>
        </p:spPr>
        <p:txBody>
          <a:bodyPr vert="horz" lIns="0" tIns="45720" rIns="91440" bIns="45720" rtlCol="0">
            <a:normAutofit/>
          </a:bodyPr>
          <a:lstStyle>
            <a:lvl1pPr marL="11113" indent="0" defTabSz="914354">
              <a:lnSpc>
                <a:spcPct val="114000"/>
              </a:lnSpc>
              <a:spcBef>
                <a:spcPts val="1000"/>
              </a:spcBef>
              <a:buFont typeface="Arial" panose="020B0604020202020204" pitchFamily="34" charset="0"/>
              <a:buNone/>
              <a:tabLst/>
              <a:defRPr sz="1600">
                <a:cs typeface="Arial" panose="020B0604020202020204" pitchFamily="34" charset="0"/>
              </a:defRPr>
            </a:lvl1pPr>
            <a:lvl2pPr marL="628635" indent="-285744" defTabSz="914354">
              <a:lnSpc>
                <a:spcPct val="150000"/>
              </a:lnSpc>
              <a:spcBef>
                <a:spcPts val="1200"/>
              </a:spcBef>
              <a:buFont typeface="Arial" panose="020B0604020202020204" pitchFamily="34" charset="0"/>
              <a:buChar char="•"/>
              <a:tabLst/>
              <a:defRPr sz="1600">
                <a:cs typeface="Arial" panose="020B0604020202020204" pitchFamily="34" charset="0"/>
              </a:defRPr>
            </a:lvl2pPr>
            <a:lvl3pPr marL="1085824" indent="-285744" defTabSz="914354">
              <a:lnSpc>
                <a:spcPct val="150000"/>
              </a:lnSpc>
              <a:spcBef>
                <a:spcPts val="1200"/>
              </a:spcBef>
              <a:buFont typeface="Arial" panose="020B0604020202020204" pitchFamily="34" charset="0"/>
              <a:buChar char="•"/>
              <a:tabLst/>
              <a:defRPr sz="1600">
                <a:cs typeface="Arial" panose="020B0604020202020204" pitchFamily="34" charset="0"/>
              </a:defRPr>
            </a:lvl3pPr>
            <a:lvl4pPr marL="1543012" indent="-285744" defTabSz="914354">
              <a:lnSpc>
                <a:spcPct val="150000"/>
              </a:lnSpc>
              <a:spcBef>
                <a:spcPts val="1200"/>
              </a:spcBef>
              <a:buFont typeface="Arial" panose="020B0604020202020204" pitchFamily="34" charset="0"/>
              <a:buChar char="•"/>
              <a:tabLst/>
              <a:defRPr sz="1600">
                <a:cs typeface="Arial" panose="020B0604020202020204" pitchFamily="34" charset="0"/>
              </a:defRPr>
            </a:lvl4pPr>
            <a:lvl5pPr marL="2001789" indent="-285744" defTabSz="914354">
              <a:lnSpc>
                <a:spcPct val="150000"/>
              </a:lnSpc>
              <a:spcBef>
                <a:spcPts val="1200"/>
              </a:spcBef>
              <a:buFont typeface="Arial" panose="020B0604020202020204" pitchFamily="34" charset="0"/>
              <a:buChar char="•"/>
              <a:tabLst/>
              <a:defRPr sz="1600">
                <a:cs typeface="Arial" panose="020B0604020202020204" pitchFamily="34" charset="0"/>
              </a:defRPr>
            </a:lvl5pPr>
            <a:lvl6pPr marL="2514474" indent="-228589" defTabSz="914354">
              <a:lnSpc>
                <a:spcPct val="90000"/>
              </a:lnSpc>
              <a:spcBef>
                <a:spcPts val="500"/>
              </a:spcBef>
              <a:buFont typeface="Arial" panose="020B0604020202020204" pitchFamily="34" charset="0"/>
              <a:buChar char="•"/>
            </a:lvl6pPr>
            <a:lvl7pPr marL="2971652" indent="-228589" defTabSz="914354">
              <a:lnSpc>
                <a:spcPct val="90000"/>
              </a:lnSpc>
              <a:spcBef>
                <a:spcPts val="500"/>
              </a:spcBef>
              <a:buFont typeface="Arial" panose="020B0604020202020204" pitchFamily="34" charset="0"/>
              <a:buChar char="•"/>
            </a:lvl7pPr>
            <a:lvl8pPr marL="3428829" indent="-228589" defTabSz="914354">
              <a:lnSpc>
                <a:spcPct val="90000"/>
              </a:lnSpc>
              <a:spcBef>
                <a:spcPts val="500"/>
              </a:spcBef>
              <a:buFont typeface="Arial" panose="020B0604020202020204" pitchFamily="34" charset="0"/>
              <a:buChar char="•"/>
            </a:lvl8pPr>
            <a:lvl9pPr marL="3886006" indent="-228589" defTabSz="914354">
              <a:lnSpc>
                <a:spcPct val="90000"/>
              </a:lnSpc>
              <a:spcBef>
                <a:spcPts val="500"/>
              </a:spcBef>
              <a:buFont typeface="Arial" panose="020B0604020202020204" pitchFamily="34" charset="0"/>
              <a:buChar char="•"/>
            </a:lvl9pPr>
          </a:lstStyle>
          <a:p>
            <a:r>
              <a:rPr lang="en-US" sz="1300" noProof="1"/>
              <a:t>Every state has complete and exclusive sovereignty over airspace above its territory.</a:t>
            </a:r>
          </a:p>
        </p:txBody>
      </p:sp>
      <p:sp>
        <p:nvSpPr>
          <p:cNvPr id="37" name="Text Placeholder 12">
            <a:extLst>
              <a:ext uri="{FF2B5EF4-FFF2-40B4-BE49-F238E27FC236}">
                <a16:creationId xmlns:a16="http://schemas.microsoft.com/office/drawing/2014/main" id="{70982F39-68B4-AF5E-0633-18EC44A027DB}"/>
              </a:ext>
            </a:extLst>
          </p:cNvPr>
          <p:cNvSpPr txBox="1">
            <a:spLocks/>
          </p:cNvSpPr>
          <p:nvPr>
            <p:custDataLst>
              <p:tags r:id="rId4"/>
            </p:custDataLst>
          </p:nvPr>
        </p:nvSpPr>
        <p:spPr>
          <a:xfrm>
            <a:off x="412986" y="1905000"/>
            <a:ext cx="2188721" cy="640080"/>
          </a:xfrm>
          <a:prstGeom prst="rect">
            <a:avLst/>
          </a:prstGeom>
        </p:spPr>
        <p:txBody>
          <a:bodyPr vert="horz" lIns="0" tIns="45720" rIns="91440" bIns="45720" rtlCol="0" anchor="t">
            <a:noAutofit/>
          </a:bodyPr>
          <a:lstStyle>
            <a:lvl1pPr indent="9525" defTabSz="914354">
              <a:lnSpc>
                <a:spcPct val="100000"/>
              </a:lnSpc>
              <a:spcBef>
                <a:spcPts val="1200"/>
              </a:spcBef>
              <a:buFont typeface="Arial" panose="020B0604020202020204" pitchFamily="34" charset="0"/>
              <a:buNone/>
              <a:tabLst/>
              <a:defRPr b="1">
                <a:latin typeface="+mj-lt"/>
                <a:cs typeface="Arial" panose="020B0604020202020204" pitchFamily="34" charset="0"/>
              </a:defRPr>
            </a:lvl1pPr>
            <a:lvl2pPr marL="457178" indent="0" defTabSz="914354">
              <a:lnSpc>
                <a:spcPct val="150000"/>
              </a:lnSpc>
              <a:spcBef>
                <a:spcPts val="1200"/>
              </a:spcBef>
              <a:buFont typeface="Arial" panose="020B0604020202020204" pitchFamily="34" charset="0"/>
              <a:buNone/>
              <a:tabLst/>
              <a:defRPr sz="2000" b="1">
                <a:cs typeface="Arial" panose="020B0604020202020204" pitchFamily="34" charset="0"/>
              </a:defRPr>
            </a:lvl2pPr>
            <a:lvl3pPr marL="914354" indent="0" defTabSz="914354">
              <a:lnSpc>
                <a:spcPct val="150000"/>
              </a:lnSpc>
              <a:spcBef>
                <a:spcPts val="1200"/>
              </a:spcBef>
              <a:buFont typeface="Arial" panose="020B0604020202020204" pitchFamily="34" charset="0"/>
              <a:buNone/>
              <a:tabLst/>
              <a:defRPr b="1">
                <a:cs typeface="Arial" panose="020B0604020202020204" pitchFamily="34" charset="0"/>
              </a:defRPr>
            </a:lvl3pPr>
            <a:lvl4pPr marL="1371532" indent="0" defTabSz="914354">
              <a:lnSpc>
                <a:spcPct val="150000"/>
              </a:lnSpc>
              <a:spcBef>
                <a:spcPts val="1200"/>
              </a:spcBef>
              <a:buFont typeface="Arial" panose="020B0604020202020204" pitchFamily="34" charset="0"/>
              <a:buNone/>
              <a:tabLst/>
              <a:defRPr sz="1600" b="1">
                <a:cs typeface="Arial" panose="020B0604020202020204" pitchFamily="34" charset="0"/>
              </a:defRPr>
            </a:lvl4pPr>
            <a:lvl5pPr marL="1828709" indent="0" defTabSz="914354">
              <a:lnSpc>
                <a:spcPct val="150000"/>
              </a:lnSpc>
              <a:spcBef>
                <a:spcPts val="1200"/>
              </a:spcBef>
              <a:buFont typeface="Arial" panose="020B0604020202020204" pitchFamily="34" charset="0"/>
              <a:buNone/>
              <a:tabLst/>
              <a:defRPr sz="1600" b="1">
                <a:cs typeface="Arial" panose="020B0604020202020204" pitchFamily="34" charset="0"/>
              </a:defRPr>
            </a:lvl5pPr>
            <a:lvl6pPr marL="2285886" indent="0" defTabSz="914354">
              <a:lnSpc>
                <a:spcPct val="90000"/>
              </a:lnSpc>
              <a:spcBef>
                <a:spcPts val="500"/>
              </a:spcBef>
              <a:buFont typeface="Arial" panose="020B0604020202020204" pitchFamily="34" charset="0"/>
              <a:buNone/>
              <a:defRPr sz="1600" b="1"/>
            </a:lvl6pPr>
            <a:lvl7pPr marL="2743062" indent="0" defTabSz="914354">
              <a:lnSpc>
                <a:spcPct val="90000"/>
              </a:lnSpc>
              <a:spcBef>
                <a:spcPts val="500"/>
              </a:spcBef>
              <a:buFont typeface="Arial" panose="020B0604020202020204" pitchFamily="34" charset="0"/>
              <a:buNone/>
              <a:defRPr sz="1600" b="1"/>
            </a:lvl7pPr>
            <a:lvl8pPr marL="3200240" indent="0" defTabSz="914354">
              <a:lnSpc>
                <a:spcPct val="90000"/>
              </a:lnSpc>
              <a:spcBef>
                <a:spcPts val="500"/>
              </a:spcBef>
              <a:buFont typeface="Arial" panose="020B0604020202020204" pitchFamily="34" charset="0"/>
              <a:buNone/>
              <a:defRPr sz="1600" b="1"/>
            </a:lvl8pPr>
            <a:lvl9pPr marL="3657418" indent="0" defTabSz="914354">
              <a:lnSpc>
                <a:spcPct val="90000"/>
              </a:lnSpc>
              <a:spcBef>
                <a:spcPts val="500"/>
              </a:spcBef>
              <a:buFont typeface="Arial" panose="020B0604020202020204" pitchFamily="34" charset="0"/>
              <a:buNone/>
              <a:defRPr sz="1600" b="1"/>
            </a:lvl9pPr>
          </a:lstStyle>
          <a:p>
            <a:r>
              <a:rPr lang="en-US" sz="1600" noProof="1">
                <a:latin typeface="Gill Sans MT" panose="020B0502020104020203" pitchFamily="34" charset="0"/>
              </a:rPr>
              <a:t>Article</a:t>
            </a:r>
            <a:r>
              <a:rPr lang="en-US" sz="1600" noProof="1"/>
              <a:t> 1</a:t>
            </a:r>
          </a:p>
        </p:txBody>
      </p:sp>
      <p:sp>
        <p:nvSpPr>
          <p:cNvPr id="38" name="Content Placeholder 9">
            <a:extLst>
              <a:ext uri="{FF2B5EF4-FFF2-40B4-BE49-F238E27FC236}">
                <a16:creationId xmlns:a16="http://schemas.microsoft.com/office/drawing/2014/main" id="{78DB1A96-41B2-0347-F9B6-B83F4239F336}"/>
              </a:ext>
            </a:extLst>
          </p:cNvPr>
          <p:cNvSpPr txBox="1">
            <a:spLocks/>
          </p:cNvSpPr>
          <p:nvPr>
            <p:custDataLst>
              <p:tags r:id="rId5"/>
            </p:custDataLst>
          </p:nvPr>
        </p:nvSpPr>
        <p:spPr>
          <a:xfrm>
            <a:off x="412986" y="4721024"/>
            <a:ext cx="2188721" cy="1463040"/>
          </a:xfrm>
          <a:prstGeom prst="rect">
            <a:avLst/>
          </a:prstGeom>
        </p:spPr>
        <p:txBody>
          <a:bodyPr vert="horz" lIns="0" tIns="45720" rIns="91440" bIns="45720" rtlCol="0">
            <a:normAutofit/>
          </a:bodyPr>
          <a:lstStyle>
            <a:lvl1pPr marL="296863"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1pPr>
            <a:lvl2pPr marL="6286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2pPr>
            <a:lvl3pPr marL="10858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3pPr>
            <a:lvl4pPr marL="15430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4pPr>
            <a:lvl5pPr marL="2001838"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17488">
              <a:lnSpc>
                <a:spcPct val="85000"/>
              </a:lnSpc>
              <a:spcBef>
                <a:spcPts val="0"/>
              </a:spcBef>
              <a:spcAft>
                <a:spcPts val="400"/>
              </a:spcAft>
            </a:pPr>
            <a:r>
              <a:rPr lang="en-US" sz="1300" noProof="1">
                <a:solidFill>
                  <a:schemeClr val="tx2"/>
                </a:solidFill>
                <a:latin typeface="+mn-lt"/>
              </a:rPr>
              <a:t>Recognition of national airspace sovereignty</a:t>
            </a:r>
          </a:p>
        </p:txBody>
      </p:sp>
      <p:sp>
        <p:nvSpPr>
          <p:cNvPr id="40" name="Content Placeholder 10">
            <a:extLst>
              <a:ext uri="{FF2B5EF4-FFF2-40B4-BE49-F238E27FC236}">
                <a16:creationId xmlns:a16="http://schemas.microsoft.com/office/drawing/2014/main" id="{C44F4867-D644-F0AE-62A3-B4DDC1123A65}"/>
              </a:ext>
            </a:extLst>
          </p:cNvPr>
          <p:cNvSpPr txBox="1">
            <a:spLocks/>
          </p:cNvSpPr>
          <p:nvPr>
            <p:custDataLst>
              <p:tags r:id="rId6"/>
            </p:custDataLst>
          </p:nvPr>
        </p:nvSpPr>
        <p:spPr>
          <a:xfrm>
            <a:off x="2707914" y="2983664"/>
            <a:ext cx="2188721" cy="1737360"/>
          </a:xfrm>
          <a:prstGeom prst="rect">
            <a:avLst/>
          </a:prstGeom>
        </p:spPr>
        <p:txBody>
          <a:bodyPr vert="horz" lIns="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20000"/>
              </a:lnSpc>
              <a:spcBef>
                <a:spcPts val="1200"/>
              </a:spcBef>
              <a:spcAft>
                <a:spcPts val="0"/>
              </a:spcAft>
              <a:buClrTx/>
              <a:buSzTx/>
              <a:buFont typeface="Arial" panose="020B0604020202020204" pitchFamily="34" charset="0"/>
              <a:buNone/>
              <a:tabLst/>
              <a:defRPr/>
            </a:pPr>
            <a:r>
              <a:rPr kumimoji="0" lang="en-US" sz="1300" b="0" i="0" u="none" strike="noStrike" kern="1200" cap="none" spc="0" normalizeH="0" baseline="0" noProof="1">
                <a:ln>
                  <a:noFill/>
                </a:ln>
                <a:effectLst/>
                <a:uLnTx/>
                <a:uFillTx/>
                <a:ea typeface="+mn-ea"/>
                <a:cs typeface="Arial" panose="020B0604020202020204" pitchFamily="34" charset="0"/>
              </a:rPr>
              <a:t>Every other state must refrain from resorting to the use of weapons against civil aircraft in flight.</a:t>
            </a:r>
          </a:p>
        </p:txBody>
      </p:sp>
      <p:sp>
        <p:nvSpPr>
          <p:cNvPr id="41" name="Text Placeholder 13">
            <a:extLst>
              <a:ext uri="{FF2B5EF4-FFF2-40B4-BE49-F238E27FC236}">
                <a16:creationId xmlns:a16="http://schemas.microsoft.com/office/drawing/2014/main" id="{E9601D83-1AF4-AD5D-0272-B122E7B8DACA}"/>
              </a:ext>
            </a:extLst>
          </p:cNvPr>
          <p:cNvSpPr txBox="1">
            <a:spLocks/>
          </p:cNvSpPr>
          <p:nvPr>
            <p:custDataLst>
              <p:tags r:id="rId7"/>
            </p:custDataLst>
          </p:nvPr>
        </p:nvSpPr>
        <p:spPr>
          <a:xfrm>
            <a:off x="2707914" y="1905000"/>
            <a:ext cx="2188721" cy="640080"/>
          </a:xfrm>
          <a:prstGeom prst="rect">
            <a:avLst/>
          </a:prstGeom>
        </p:spPr>
        <p:txBody>
          <a:bodyPr vert="horz" lIns="0" tIns="45720" rIns="91440" bIns="45720" rtlCol="0" anchor="t">
            <a:noAutofit/>
          </a:bodyPr>
          <a:lstStyle>
            <a:defPPr>
              <a:defRPr lang="en-US"/>
            </a:defPPr>
            <a:lvl1pPr marR="0" lvl="0" indent="9525" defTabSz="914354" fontAlgn="auto">
              <a:lnSpc>
                <a:spcPct val="100000"/>
              </a:lnSpc>
              <a:spcBef>
                <a:spcPts val="1200"/>
              </a:spcBef>
              <a:spcAft>
                <a:spcPts val="0"/>
              </a:spcAft>
              <a:buClrTx/>
              <a:buSzTx/>
              <a:buFont typeface="Arial" panose="020B0604020202020204" pitchFamily="34" charset="0"/>
              <a:buNone/>
              <a:tabLst/>
              <a:defRPr kumimoji="0" sz="1600" b="1" i="0" u="none" strike="noStrike" cap="none" spc="0" normalizeH="0" baseline="0">
                <a:ln>
                  <a:noFill/>
                </a:ln>
                <a:effectLst/>
                <a:uLnTx/>
                <a:uFillTx/>
                <a:latin typeface="+mj-lt"/>
                <a:cs typeface="Arial" panose="020B0604020202020204" pitchFamily="34" charset="0"/>
              </a:defRPr>
            </a:lvl1pPr>
            <a:lvl2pPr marL="457178" indent="0" defTabSz="914354">
              <a:lnSpc>
                <a:spcPct val="150000"/>
              </a:lnSpc>
              <a:spcBef>
                <a:spcPts val="1200"/>
              </a:spcBef>
              <a:buFont typeface="Arial" panose="020B0604020202020204" pitchFamily="34" charset="0"/>
              <a:buNone/>
              <a:tabLst/>
              <a:defRPr sz="2000" b="1">
                <a:cs typeface="Arial" panose="020B0604020202020204" pitchFamily="34" charset="0"/>
              </a:defRPr>
            </a:lvl2pPr>
            <a:lvl3pPr marL="914354" indent="0" defTabSz="914354">
              <a:lnSpc>
                <a:spcPct val="150000"/>
              </a:lnSpc>
              <a:spcBef>
                <a:spcPts val="1200"/>
              </a:spcBef>
              <a:buFont typeface="Arial" panose="020B0604020202020204" pitchFamily="34" charset="0"/>
              <a:buNone/>
              <a:tabLst/>
              <a:defRPr b="1">
                <a:cs typeface="Arial" panose="020B0604020202020204" pitchFamily="34" charset="0"/>
              </a:defRPr>
            </a:lvl3pPr>
            <a:lvl4pPr marL="1371532" indent="0" defTabSz="914354">
              <a:lnSpc>
                <a:spcPct val="150000"/>
              </a:lnSpc>
              <a:spcBef>
                <a:spcPts val="1200"/>
              </a:spcBef>
              <a:buFont typeface="Arial" panose="020B0604020202020204" pitchFamily="34" charset="0"/>
              <a:buNone/>
              <a:tabLst/>
              <a:defRPr sz="1600" b="1">
                <a:cs typeface="Arial" panose="020B0604020202020204" pitchFamily="34" charset="0"/>
              </a:defRPr>
            </a:lvl4pPr>
            <a:lvl5pPr marL="1828709" indent="0" defTabSz="914354">
              <a:lnSpc>
                <a:spcPct val="150000"/>
              </a:lnSpc>
              <a:spcBef>
                <a:spcPts val="1200"/>
              </a:spcBef>
              <a:buFont typeface="Arial" panose="020B0604020202020204" pitchFamily="34" charset="0"/>
              <a:buNone/>
              <a:tabLst/>
              <a:defRPr sz="1600" b="1">
                <a:cs typeface="Arial" panose="020B0604020202020204" pitchFamily="34" charset="0"/>
              </a:defRPr>
            </a:lvl5pPr>
            <a:lvl6pPr marL="2285886" indent="0" defTabSz="914354">
              <a:lnSpc>
                <a:spcPct val="90000"/>
              </a:lnSpc>
              <a:spcBef>
                <a:spcPts val="500"/>
              </a:spcBef>
              <a:buFont typeface="Arial" panose="020B0604020202020204" pitchFamily="34" charset="0"/>
              <a:buNone/>
              <a:defRPr sz="1600" b="1"/>
            </a:lvl6pPr>
            <a:lvl7pPr marL="2743062" indent="0" defTabSz="914354">
              <a:lnSpc>
                <a:spcPct val="90000"/>
              </a:lnSpc>
              <a:spcBef>
                <a:spcPts val="500"/>
              </a:spcBef>
              <a:buFont typeface="Arial" panose="020B0604020202020204" pitchFamily="34" charset="0"/>
              <a:buNone/>
              <a:defRPr sz="1600" b="1"/>
            </a:lvl7pPr>
            <a:lvl8pPr marL="3200240" indent="0" defTabSz="914354">
              <a:lnSpc>
                <a:spcPct val="90000"/>
              </a:lnSpc>
              <a:spcBef>
                <a:spcPts val="500"/>
              </a:spcBef>
              <a:buFont typeface="Arial" panose="020B0604020202020204" pitchFamily="34" charset="0"/>
              <a:buNone/>
              <a:defRPr sz="1600" b="1"/>
            </a:lvl8pPr>
            <a:lvl9pPr marL="3657418" indent="0" defTabSz="914354">
              <a:lnSpc>
                <a:spcPct val="90000"/>
              </a:lnSpc>
              <a:spcBef>
                <a:spcPts val="500"/>
              </a:spcBef>
              <a:buFont typeface="Arial" panose="020B0604020202020204" pitchFamily="34" charset="0"/>
              <a:buNone/>
              <a:defRPr sz="1600" b="1"/>
            </a:lvl9pPr>
          </a:lstStyle>
          <a:p>
            <a:r>
              <a:rPr lang="en-US" noProof="1">
                <a:latin typeface="Gill Sans MT" panose="020B0502020104020203" pitchFamily="34" charset="0"/>
              </a:rPr>
              <a:t>Article</a:t>
            </a:r>
            <a:r>
              <a:rPr lang="en-US" noProof="1"/>
              <a:t> 3 bis</a:t>
            </a:r>
          </a:p>
        </p:txBody>
      </p:sp>
      <p:sp>
        <p:nvSpPr>
          <p:cNvPr id="42" name="Content Placeholder 11">
            <a:extLst>
              <a:ext uri="{FF2B5EF4-FFF2-40B4-BE49-F238E27FC236}">
                <a16:creationId xmlns:a16="http://schemas.microsoft.com/office/drawing/2014/main" id="{FAC4DC3D-5B32-C2BC-DB80-CAFA5205E943}"/>
              </a:ext>
            </a:extLst>
          </p:cNvPr>
          <p:cNvSpPr txBox="1">
            <a:spLocks/>
          </p:cNvSpPr>
          <p:nvPr>
            <p:custDataLst>
              <p:tags r:id="rId8"/>
            </p:custDataLst>
          </p:nvPr>
        </p:nvSpPr>
        <p:spPr>
          <a:xfrm>
            <a:off x="4997965" y="2983664"/>
            <a:ext cx="2188721" cy="1737360"/>
          </a:xfrm>
          <a:prstGeom prst="rect">
            <a:avLst/>
          </a:prstGeom>
        </p:spPr>
        <p:txBody>
          <a:bodyPr vert="horz" lIns="0" tIns="45720" rIns="91440" bIns="45720" rtlCol="0">
            <a:normAutofit fontScale="92500"/>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20000"/>
              </a:lnSpc>
              <a:spcBef>
                <a:spcPts val="1200"/>
              </a:spcBef>
              <a:spcAft>
                <a:spcPts val="0"/>
              </a:spcAft>
              <a:buClrTx/>
              <a:buSzTx/>
              <a:buFont typeface="Arial" panose="020B0604020202020204" pitchFamily="34" charset="0"/>
              <a:buNone/>
              <a:tabLst/>
              <a:defRPr/>
            </a:pPr>
            <a:r>
              <a:rPr kumimoji="0" lang="en-US" sz="1300" b="0" i="0" u="none" strike="noStrike" kern="1200" cap="none" spc="0" normalizeH="0" baseline="0" noProof="1">
                <a:ln>
                  <a:noFill/>
                </a:ln>
                <a:effectLst/>
                <a:uLnTx/>
                <a:uFillTx/>
                <a:ea typeface="+mn-ea"/>
                <a:cs typeface="Arial" panose="020B0604020202020204" pitchFamily="34" charset="0"/>
              </a:rPr>
              <a:t>(Landing at customs airports): The state can require that landing to be at a designated customs airport and similarly departure from the territory can be required to be from a designated customs airport</a:t>
            </a:r>
          </a:p>
        </p:txBody>
      </p:sp>
      <p:sp>
        <p:nvSpPr>
          <p:cNvPr id="43" name="Content Placeholder 1">
            <a:extLst>
              <a:ext uri="{FF2B5EF4-FFF2-40B4-BE49-F238E27FC236}">
                <a16:creationId xmlns:a16="http://schemas.microsoft.com/office/drawing/2014/main" id="{63E27A9B-9E6E-876B-085D-D5B02A6C85DA}"/>
              </a:ext>
            </a:extLst>
          </p:cNvPr>
          <p:cNvSpPr txBox="1">
            <a:spLocks/>
          </p:cNvSpPr>
          <p:nvPr>
            <p:custDataLst>
              <p:tags r:id="rId9"/>
            </p:custDataLst>
          </p:nvPr>
        </p:nvSpPr>
        <p:spPr>
          <a:xfrm>
            <a:off x="7288015" y="2983664"/>
            <a:ext cx="2188721" cy="1737360"/>
          </a:xfrm>
          <a:prstGeom prst="rect">
            <a:avLst/>
          </a:prstGeom>
        </p:spPr>
        <p:txBody>
          <a:bodyPr vert="horz" lIns="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20000"/>
              </a:lnSpc>
              <a:spcBef>
                <a:spcPts val="1200"/>
              </a:spcBef>
              <a:spcAft>
                <a:spcPts val="0"/>
              </a:spcAft>
              <a:buClrTx/>
              <a:buSzTx/>
              <a:buFont typeface="Arial" panose="020B0604020202020204" pitchFamily="34" charset="0"/>
              <a:buNone/>
              <a:tabLst/>
              <a:defRPr/>
            </a:pPr>
            <a:r>
              <a:rPr kumimoji="0" lang="en-US" sz="1300" b="0" i="0" u="none" strike="noStrike" kern="1200" cap="none" spc="0" normalizeH="0" baseline="0" noProof="1">
                <a:ln>
                  <a:noFill/>
                </a:ln>
                <a:effectLst/>
                <a:uLnTx/>
                <a:uFillTx/>
                <a:ea typeface="+mn-ea"/>
                <a:cs typeface="Arial" panose="020B0604020202020204" pitchFamily="34" charset="0"/>
              </a:rPr>
              <a:t>Each contracting State undertakes to ensure the prosecution of all persons violating the applicable regulations</a:t>
            </a:r>
          </a:p>
        </p:txBody>
      </p:sp>
      <p:sp>
        <p:nvSpPr>
          <p:cNvPr id="44" name="Text Placeholder 14">
            <a:extLst>
              <a:ext uri="{FF2B5EF4-FFF2-40B4-BE49-F238E27FC236}">
                <a16:creationId xmlns:a16="http://schemas.microsoft.com/office/drawing/2014/main" id="{7883A972-70D3-21F3-9FF6-4274FEFC916D}"/>
              </a:ext>
            </a:extLst>
          </p:cNvPr>
          <p:cNvSpPr txBox="1">
            <a:spLocks/>
          </p:cNvSpPr>
          <p:nvPr>
            <p:custDataLst>
              <p:tags r:id="rId10"/>
            </p:custDataLst>
          </p:nvPr>
        </p:nvSpPr>
        <p:spPr>
          <a:xfrm>
            <a:off x="4997965" y="1905000"/>
            <a:ext cx="2188721" cy="640080"/>
          </a:xfrm>
          <a:prstGeom prst="rect">
            <a:avLst/>
          </a:prstGeom>
        </p:spPr>
        <p:txBody>
          <a:bodyPr vert="horz" lIns="0" tIns="45720" rIns="91440" bIns="45720" rtlCol="0" anchor="t">
            <a:noAutofit/>
          </a:bodyPr>
          <a:lstStyle>
            <a:defPPr>
              <a:defRPr lang="en-US"/>
            </a:defPPr>
            <a:lvl1pPr marR="0" lvl="0" indent="9525" defTabSz="914354" fontAlgn="auto">
              <a:lnSpc>
                <a:spcPct val="100000"/>
              </a:lnSpc>
              <a:spcBef>
                <a:spcPts val="1200"/>
              </a:spcBef>
              <a:spcAft>
                <a:spcPts val="0"/>
              </a:spcAft>
              <a:buClrTx/>
              <a:buSzTx/>
              <a:buFont typeface="Arial" panose="020B0604020202020204" pitchFamily="34" charset="0"/>
              <a:buNone/>
              <a:tabLst/>
              <a:defRPr kumimoji="0" sz="1600" b="1" i="0" u="none" strike="noStrike" cap="none" spc="0" normalizeH="0" baseline="0">
                <a:ln>
                  <a:noFill/>
                </a:ln>
                <a:effectLst/>
                <a:uLnTx/>
                <a:uFillTx/>
                <a:latin typeface="+mj-lt"/>
                <a:cs typeface="Arial" panose="020B0604020202020204" pitchFamily="34" charset="0"/>
              </a:defRPr>
            </a:lvl1pPr>
            <a:lvl2pPr marL="457178" indent="0" defTabSz="914354">
              <a:lnSpc>
                <a:spcPct val="150000"/>
              </a:lnSpc>
              <a:spcBef>
                <a:spcPts val="1200"/>
              </a:spcBef>
              <a:buFont typeface="Arial" panose="020B0604020202020204" pitchFamily="34" charset="0"/>
              <a:buNone/>
              <a:tabLst/>
              <a:defRPr sz="2000" b="1">
                <a:cs typeface="Arial" panose="020B0604020202020204" pitchFamily="34" charset="0"/>
              </a:defRPr>
            </a:lvl2pPr>
            <a:lvl3pPr marL="914354" indent="0" defTabSz="914354">
              <a:lnSpc>
                <a:spcPct val="150000"/>
              </a:lnSpc>
              <a:spcBef>
                <a:spcPts val="1200"/>
              </a:spcBef>
              <a:buFont typeface="Arial" panose="020B0604020202020204" pitchFamily="34" charset="0"/>
              <a:buNone/>
              <a:tabLst/>
              <a:defRPr b="1">
                <a:cs typeface="Arial" panose="020B0604020202020204" pitchFamily="34" charset="0"/>
              </a:defRPr>
            </a:lvl3pPr>
            <a:lvl4pPr marL="1371532" indent="0" defTabSz="914354">
              <a:lnSpc>
                <a:spcPct val="150000"/>
              </a:lnSpc>
              <a:spcBef>
                <a:spcPts val="1200"/>
              </a:spcBef>
              <a:buFont typeface="Arial" panose="020B0604020202020204" pitchFamily="34" charset="0"/>
              <a:buNone/>
              <a:tabLst/>
              <a:defRPr sz="1600" b="1">
                <a:cs typeface="Arial" panose="020B0604020202020204" pitchFamily="34" charset="0"/>
              </a:defRPr>
            </a:lvl4pPr>
            <a:lvl5pPr marL="1828709" indent="0" defTabSz="914354">
              <a:lnSpc>
                <a:spcPct val="150000"/>
              </a:lnSpc>
              <a:spcBef>
                <a:spcPts val="1200"/>
              </a:spcBef>
              <a:buFont typeface="Arial" panose="020B0604020202020204" pitchFamily="34" charset="0"/>
              <a:buNone/>
              <a:tabLst/>
              <a:defRPr sz="1600" b="1">
                <a:cs typeface="Arial" panose="020B0604020202020204" pitchFamily="34" charset="0"/>
              </a:defRPr>
            </a:lvl5pPr>
            <a:lvl6pPr marL="2285886" indent="0" defTabSz="914354">
              <a:lnSpc>
                <a:spcPct val="90000"/>
              </a:lnSpc>
              <a:spcBef>
                <a:spcPts val="500"/>
              </a:spcBef>
              <a:buFont typeface="Arial" panose="020B0604020202020204" pitchFamily="34" charset="0"/>
              <a:buNone/>
              <a:defRPr sz="1600" b="1"/>
            </a:lvl6pPr>
            <a:lvl7pPr marL="2743062" indent="0" defTabSz="914354">
              <a:lnSpc>
                <a:spcPct val="90000"/>
              </a:lnSpc>
              <a:spcBef>
                <a:spcPts val="500"/>
              </a:spcBef>
              <a:buFont typeface="Arial" panose="020B0604020202020204" pitchFamily="34" charset="0"/>
              <a:buNone/>
              <a:defRPr sz="1600" b="1"/>
            </a:lvl7pPr>
            <a:lvl8pPr marL="3200240" indent="0" defTabSz="914354">
              <a:lnSpc>
                <a:spcPct val="90000"/>
              </a:lnSpc>
              <a:spcBef>
                <a:spcPts val="500"/>
              </a:spcBef>
              <a:buFont typeface="Arial" panose="020B0604020202020204" pitchFamily="34" charset="0"/>
              <a:buNone/>
              <a:defRPr sz="1600" b="1"/>
            </a:lvl8pPr>
            <a:lvl9pPr marL="3657418" indent="0" defTabSz="914354">
              <a:lnSpc>
                <a:spcPct val="90000"/>
              </a:lnSpc>
              <a:spcBef>
                <a:spcPts val="500"/>
              </a:spcBef>
              <a:buFont typeface="Arial" panose="020B0604020202020204" pitchFamily="34" charset="0"/>
              <a:buNone/>
              <a:defRPr sz="1600" b="1"/>
            </a:lvl9pPr>
          </a:lstStyle>
          <a:p>
            <a:r>
              <a:rPr lang="en-US" noProof="1">
                <a:latin typeface="Gill Sans MT" panose="020B0502020104020203" pitchFamily="34" charset="0"/>
              </a:rPr>
              <a:t>Article</a:t>
            </a:r>
            <a:r>
              <a:rPr lang="en-US" noProof="1"/>
              <a:t> 10</a:t>
            </a:r>
          </a:p>
        </p:txBody>
      </p:sp>
      <p:sp>
        <p:nvSpPr>
          <p:cNvPr id="45" name="Text Placeholder 2">
            <a:extLst>
              <a:ext uri="{FF2B5EF4-FFF2-40B4-BE49-F238E27FC236}">
                <a16:creationId xmlns:a16="http://schemas.microsoft.com/office/drawing/2014/main" id="{8ED9378C-FE03-DAB3-690A-2FE2C239FF68}"/>
              </a:ext>
            </a:extLst>
          </p:cNvPr>
          <p:cNvSpPr txBox="1">
            <a:spLocks/>
          </p:cNvSpPr>
          <p:nvPr>
            <p:custDataLst>
              <p:tags r:id="rId11"/>
            </p:custDataLst>
          </p:nvPr>
        </p:nvSpPr>
        <p:spPr>
          <a:xfrm>
            <a:off x="7288015" y="1905000"/>
            <a:ext cx="2188721" cy="640080"/>
          </a:xfrm>
          <a:prstGeom prst="rect">
            <a:avLst/>
          </a:prstGeom>
        </p:spPr>
        <p:txBody>
          <a:bodyPr vert="horz" lIns="0" tIns="45720" rIns="91440" bIns="45720" rtlCol="0" anchor="t">
            <a:noAutofit/>
          </a:bodyPr>
          <a:lstStyle>
            <a:defPPr>
              <a:defRPr lang="en-US"/>
            </a:defPPr>
            <a:lvl1pPr marR="0" lvl="0" indent="9525" defTabSz="914354" fontAlgn="auto">
              <a:lnSpc>
                <a:spcPct val="100000"/>
              </a:lnSpc>
              <a:spcBef>
                <a:spcPts val="1200"/>
              </a:spcBef>
              <a:spcAft>
                <a:spcPts val="0"/>
              </a:spcAft>
              <a:buClrTx/>
              <a:buSzTx/>
              <a:buFont typeface="Arial" panose="020B0604020202020204" pitchFamily="34" charset="0"/>
              <a:buNone/>
              <a:tabLst/>
              <a:defRPr kumimoji="0" sz="1600" b="1" i="0" u="none" strike="noStrike" cap="none" spc="0" normalizeH="0" baseline="0">
                <a:ln>
                  <a:noFill/>
                </a:ln>
                <a:effectLst/>
                <a:uLnTx/>
                <a:uFillTx/>
                <a:latin typeface="+mj-lt"/>
                <a:cs typeface="Arial" panose="020B0604020202020204" pitchFamily="34" charset="0"/>
              </a:defRPr>
            </a:lvl1pPr>
            <a:lvl2pPr marL="457178" indent="0" defTabSz="914354">
              <a:lnSpc>
                <a:spcPct val="150000"/>
              </a:lnSpc>
              <a:spcBef>
                <a:spcPts val="1200"/>
              </a:spcBef>
              <a:buFont typeface="Arial" panose="020B0604020202020204" pitchFamily="34" charset="0"/>
              <a:buNone/>
              <a:tabLst/>
              <a:defRPr sz="2000" b="1">
                <a:cs typeface="Arial" panose="020B0604020202020204" pitchFamily="34" charset="0"/>
              </a:defRPr>
            </a:lvl2pPr>
            <a:lvl3pPr marL="914354" indent="0" defTabSz="914354">
              <a:lnSpc>
                <a:spcPct val="150000"/>
              </a:lnSpc>
              <a:spcBef>
                <a:spcPts val="1200"/>
              </a:spcBef>
              <a:buFont typeface="Arial" panose="020B0604020202020204" pitchFamily="34" charset="0"/>
              <a:buNone/>
              <a:tabLst/>
              <a:defRPr b="1">
                <a:cs typeface="Arial" panose="020B0604020202020204" pitchFamily="34" charset="0"/>
              </a:defRPr>
            </a:lvl3pPr>
            <a:lvl4pPr marL="1371532" indent="0" defTabSz="914354">
              <a:lnSpc>
                <a:spcPct val="150000"/>
              </a:lnSpc>
              <a:spcBef>
                <a:spcPts val="1200"/>
              </a:spcBef>
              <a:buFont typeface="Arial" panose="020B0604020202020204" pitchFamily="34" charset="0"/>
              <a:buNone/>
              <a:tabLst/>
              <a:defRPr sz="1600" b="1">
                <a:cs typeface="Arial" panose="020B0604020202020204" pitchFamily="34" charset="0"/>
              </a:defRPr>
            </a:lvl4pPr>
            <a:lvl5pPr marL="1828709" indent="0" defTabSz="914354">
              <a:lnSpc>
                <a:spcPct val="150000"/>
              </a:lnSpc>
              <a:spcBef>
                <a:spcPts val="1200"/>
              </a:spcBef>
              <a:buFont typeface="Arial" panose="020B0604020202020204" pitchFamily="34" charset="0"/>
              <a:buNone/>
              <a:tabLst/>
              <a:defRPr sz="1600" b="1">
                <a:cs typeface="Arial" panose="020B0604020202020204" pitchFamily="34" charset="0"/>
              </a:defRPr>
            </a:lvl5pPr>
            <a:lvl6pPr marL="2285886" indent="0" defTabSz="914354">
              <a:lnSpc>
                <a:spcPct val="90000"/>
              </a:lnSpc>
              <a:spcBef>
                <a:spcPts val="500"/>
              </a:spcBef>
              <a:buFont typeface="Arial" panose="020B0604020202020204" pitchFamily="34" charset="0"/>
              <a:buNone/>
              <a:defRPr sz="1600" b="1"/>
            </a:lvl6pPr>
            <a:lvl7pPr marL="2743062" indent="0" defTabSz="914354">
              <a:lnSpc>
                <a:spcPct val="90000"/>
              </a:lnSpc>
              <a:spcBef>
                <a:spcPts val="500"/>
              </a:spcBef>
              <a:buFont typeface="Arial" panose="020B0604020202020204" pitchFamily="34" charset="0"/>
              <a:buNone/>
              <a:defRPr sz="1600" b="1"/>
            </a:lvl7pPr>
            <a:lvl8pPr marL="3200240" indent="0" defTabSz="914354">
              <a:lnSpc>
                <a:spcPct val="90000"/>
              </a:lnSpc>
              <a:spcBef>
                <a:spcPts val="500"/>
              </a:spcBef>
              <a:buFont typeface="Arial" panose="020B0604020202020204" pitchFamily="34" charset="0"/>
              <a:buNone/>
              <a:defRPr sz="1600" b="1"/>
            </a:lvl8pPr>
            <a:lvl9pPr marL="3657418" indent="0" defTabSz="914354">
              <a:lnSpc>
                <a:spcPct val="90000"/>
              </a:lnSpc>
              <a:spcBef>
                <a:spcPts val="500"/>
              </a:spcBef>
              <a:buFont typeface="Arial" panose="020B0604020202020204" pitchFamily="34" charset="0"/>
              <a:buNone/>
              <a:defRPr sz="1600" b="1"/>
            </a:lvl9pPr>
          </a:lstStyle>
          <a:p>
            <a:r>
              <a:rPr lang="en-US" noProof="1">
                <a:latin typeface="Gill Sans MT" panose="020B0502020104020203" pitchFamily="34" charset="0"/>
              </a:rPr>
              <a:t>Article</a:t>
            </a:r>
            <a:r>
              <a:rPr lang="en-US" noProof="1"/>
              <a:t> 12</a:t>
            </a:r>
          </a:p>
        </p:txBody>
      </p:sp>
      <p:sp>
        <p:nvSpPr>
          <p:cNvPr id="46" name="Content Placeholder 10">
            <a:extLst>
              <a:ext uri="{FF2B5EF4-FFF2-40B4-BE49-F238E27FC236}">
                <a16:creationId xmlns:a16="http://schemas.microsoft.com/office/drawing/2014/main" id="{896240A3-61A7-3F00-8241-349D677FE779}"/>
              </a:ext>
            </a:extLst>
          </p:cNvPr>
          <p:cNvSpPr txBox="1">
            <a:spLocks/>
          </p:cNvSpPr>
          <p:nvPr>
            <p:custDataLst>
              <p:tags r:id="rId12"/>
            </p:custDataLst>
          </p:nvPr>
        </p:nvSpPr>
        <p:spPr>
          <a:xfrm>
            <a:off x="2704256" y="4721024"/>
            <a:ext cx="2188721" cy="1463040"/>
          </a:xfrm>
          <a:prstGeom prst="rect">
            <a:avLst/>
          </a:prstGeom>
        </p:spPr>
        <p:txBody>
          <a:bodyPr vert="horz" lIns="0" tIns="45720" rIns="91440" bIns="45720" rtlCol="0">
            <a:normAutofit/>
          </a:bodyPr>
          <a:lstStyle>
            <a:lvl1pPr marL="296863"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1pPr>
            <a:lvl2pPr marL="6286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2pPr>
            <a:lvl3pPr marL="10858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3pPr>
            <a:lvl4pPr marL="15430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4pPr>
            <a:lvl5pPr marL="2001838"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17488">
              <a:lnSpc>
                <a:spcPct val="85000"/>
              </a:lnSpc>
              <a:spcBef>
                <a:spcPts val="0"/>
              </a:spcBef>
              <a:spcAft>
                <a:spcPts val="400"/>
              </a:spcAft>
            </a:pPr>
            <a:r>
              <a:rPr lang="en-US" sz="1300" noProof="1">
                <a:solidFill>
                  <a:schemeClr val="tx2"/>
                </a:solidFill>
                <a:latin typeface="+mn-lt"/>
              </a:rPr>
              <a:t>Prohibition of force against civil aircraft</a:t>
            </a:r>
          </a:p>
        </p:txBody>
      </p:sp>
      <p:sp>
        <p:nvSpPr>
          <p:cNvPr id="47" name="Content Placeholder 11">
            <a:extLst>
              <a:ext uri="{FF2B5EF4-FFF2-40B4-BE49-F238E27FC236}">
                <a16:creationId xmlns:a16="http://schemas.microsoft.com/office/drawing/2014/main" id="{54E83036-3720-4F17-86FC-DFBD83853B63}"/>
              </a:ext>
            </a:extLst>
          </p:cNvPr>
          <p:cNvSpPr txBox="1">
            <a:spLocks/>
          </p:cNvSpPr>
          <p:nvPr>
            <p:custDataLst>
              <p:tags r:id="rId13"/>
            </p:custDataLst>
          </p:nvPr>
        </p:nvSpPr>
        <p:spPr>
          <a:xfrm>
            <a:off x="4995526" y="4721024"/>
            <a:ext cx="2188721" cy="1463040"/>
          </a:xfrm>
          <a:prstGeom prst="rect">
            <a:avLst/>
          </a:prstGeom>
        </p:spPr>
        <p:txBody>
          <a:bodyPr vert="horz" lIns="0" tIns="45720" rIns="91440" bIns="45720" rtlCol="0">
            <a:normAutofit/>
          </a:bodyPr>
          <a:lstStyle>
            <a:lvl1pPr marL="296863"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1pPr>
            <a:lvl2pPr marL="6286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2pPr>
            <a:lvl3pPr marL="10858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3pPr>
            <a:lvl4pPr marL="15430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4pPr>
            <a:lvl5pPr marL="2001838"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17488">
              <a:lnSpc>
                <a:spcPct val="85000"/>
              </a:lnSpc>
              <a:spcBef>
                <a:spcPts val="0"/>
              </a:spcBef>
              <a:spcAft>
                <a:spcPts val="400"/>
              </a:spcAft>
            </a:pPr>
            <a:r>
              <a:rPr lang="en-US" sz="1300" noProof="1">
                <a:solidFill>
                  <a:schemeClr val="tx2"/>
                </a:solidFill>
                <a:latin typeface="+mn-lt"/>
              </a:rPr>
              <a:t>Requirement for designated customs airports</a:t>
            </a:r>
          </a:p>
        </p:txBody>
      </p:sp>
      <p:sp>
        <p:nvSpPr>
          <p:cNvPr id="48" name="Content Placeholder 1">
            <a:extLst>
              <a:ext uri="{FF2B5EF4-FFF2-40B4-BE49-F238E27FC236}">
                <a16:creationId xmlns:a16="http://schemas.microsoft.com/office/drawing/2014/main" id="{39DB4112-6159-DDFF-F730-79DD62C970D7}"/>
              </a:ext>
            </a:extLst>
          </p:cNvPr>
          <p:cNvSpPr txBox="1">
            <a:spLocks/>
          </p:cNvSpPr>
          <p:nvPr>
            <p:custDataLst>
              <p:tags r:id="rId14"/>
            </p:custDataLst>
          </p:nvPr>
        </p:nvSpPr>
        <p:spPr>
          <a:xfrm>
            <a:off x="7286795" y="4721024"/>
            <a:ext cx="2188721" cy="1463040"/>
          </a:xfrm>
          <a:prstGeom prst="rect">
            <a:avLst/>
          </a:prstGeom>
        </p:spPr>
        <p:txBody>
          <a:bodyPr vert="horz" lIns="0" tIns="45720" rIns="91440" bIns="45720" rtlCol="0">
            <a:normAutofit/>
          </a:bodyPr>
          <a:lstStyle>
            <a:lvl1pPr marL="296863"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1pPr>
            <a:lvl2pPr marL="6286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2pPr>
            <a:lvl3pPr marL="10858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3pPr>
            <a:lvl4pPr marL="15430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4pPr>
            <a:lvl5pPr marL="2001838"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17488">
              <a:lnSpc>
                <a:spcPct val="85000"/>
              </a:lnSpc>
              <a:spcBef>
                <a:spcPts val="0"/>
              </a:spcBef>
              <a:spcAft>
                <a:spcPts val="400"/>
              </a:spcAft>
            </a:pPr>
            <a:r>
              <a:rPr lang="en-US" sz="1300" noProof="1">
                <a:solidFill>
                  <a:schemeClr val="tx2"/>
                </a:solidFill>
                <a:latin typeface="+mn-lt"/>
              </a:rPr>
              <a:t>Enforcement of aviation regulations</a:t>
            </a:r>
          </a:p>
        </p:txBody>
      </p:sp>
      <p:sp>
        <p:nvSpPr>
          <p:cNvPr id="53" name="Content Placeholder 1">
            <a:extLst>
              <a:ext uri="{FF2B5EF4-FFF2-40B4-BE49-F238E27FC236}">
                <a16:creationId xmlns:a16="http://schemas.microsoft.com/office/drawing/2014/main" id="{FA878962-6FF4-3C9B-F327-F54D0AE99FBD}"/>
              </a:ext>
            </a:extLst>
          </p:cNvPr>
          <p:cNvSpPr txBox="1">
            <a:spLocks/>
          </p:cNvSpPr>
          <p:nvPr>
            <p:custDataLst>
              <p:tags r:id="rId15"/>
            </p:custDataLst>
          </p:nvPr>
        </p:nvSpPr>
        <p:spPr>
          <a:xfrm>
            <a:off x="9578066" y="2983664"/>
            <a:ext cx="2188721" cy="1737360"/>
          </a:xfrm>
          <a:prstGeom prst="rect">
            <a:avLst/>
          </a:prstGeom>
        </p:spPr>
        <p:txBody>
          <a:bodyPr vert="horz" lIns="0" tIns="45720" rIns="91440" bIns="45720" rtlCol="0">
            <a:normAutofit fontScale="62500" lnSpcReduction="20000"/>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20000"/>
              </a:lnSpc>
              <a:spcBef>
                <a:spcPts val="1200"/>
              </a:spcBef>
              <a:spcAft>
                <a:spcPts val="0"/>
              </a:spcAft>
              <a:buClrTx/>
              <a:buSzTx/>
              <a:buFont typeface="Arial" panose="020B0604020202020204" pitchFamily="34" charset="0"/>
              <a:buNone/>
              <a:tabLst/>
              <a:defRPr/>
            </a:pPr>
            <a:r>
              <a:rPr kumimoji="0" lang="en-US" sz="1300" b="0" i="0" u="none" strike="noStrike" kern="1200" cap="none" spc="0" normalizeH="0" baseline="0" noProof="1">
                <a:ln>
                  <a:noFill/>
                </a:ln>
                <a:effectLst/>
                <a:uLnTx/>
                <a:uFillTx/>
                <a:ea typeface="+mn-ea"/>
                <a:cs typeface="Arial" panose="020B0604020202020204" pitchFamily="34" charset="0"/>
              </a:rPr>
              <a:t>Article 29: Before an international flight, the pilot in command must ensure that the aircraft is airworthy, duly registered and that the relevant certificates are on board the aircraft.
Article 37: Adoption of international standards and procedures - The responsibility of a State for the safe, regular and efficient conduct of flight operations is implicit in its acceptance of SARPS</a:t>
            </a:r>
          </a:p>
        </p:txBody>
      </p:sp>
      <p:sp>
        <p:nvSpPr>
          <p:cNvPr id="54" name="Text Placeholder 2">
            <a:extLst>
              <a:ext uri="{FF2B5EF4-FFF2-40B4-BE49-F238E27FC236}">
                <a16:creationId xmlns:a16="http://schemas.microsoft.com/office/drawing/2014/main" id="{B0273217-E7B8-D921-3C10-351F8EE6A13E}"/>
              </a:ext>
            </a:extLst>
          </p:cNvPr>
          <p:cNvSpPr txBox="1">
            <a:spLocks/>
          </p:cNvSpPr>
          <p:nvPr>
            <p:custDataLst>
              <p:tags r:id="rId16"/>
            </p:custDataLst>
          </p:nvPr>
        </p:nvSpPr>
        <p:spPr>
          <a:xfrm>
            <a:off x="9578066" y="1905000"/>
            <a:ext cx="2188721" cy="640080"/>
          </a:xfrm>
          <a:prstGeom prst="rect">
            <a:avLst/>
          </a:prstGeom>
        </p:spPr>
        <p:txBody>
          <a:bodyPr vert="horz" lIns="0" tIns="45720" rIns="91440" bIns="45720" rtlCol="0" anchor="t">
            <a:noAutofit/>
          </a:bodyPr>
          <a:lstStyle>
            <a:defPPr>
              <a:defRPr lang="en-US"/>
            </a:defPPr>
            <a:lvl1pPr marR="0" lvl="0" indent="9525" defTabSz="914354" fontAlgn="auto">
              <a:lnSpc>
                <a:spcPct val="100000"/>
              </a:lnSpc>
              <a:spcBef>
                <a:spcPts val="1200"/>
              </a:spcBef>
              <a:spcAft>
                <a:spcPts val="0"/>
              </a:spcAft>
              <a:buClrTx/>
              <a:buSzTx/>
              <a:buFont typeface="Arial" panose="020B0604020202020204" pitchFamily="34" charset="0"/>
              <a:buNone/>
              <a:tabLst/>
              <a:defRPr kumimoji="0" sz="1600" b="1" i="0" u="none" strike="noStrike" cap="none" spc="0" normalizeH="0" baseline="0">
                <a:ln>
                  <a:noFill/>
                </a:ln>
                <a:effectLst/>
                <a:uLnTx/>
                <a:uFillTx/>
                <a:latin typeface="+mj-lt"/>
                <a:cs typeface="Arial" panose="020B0604020202020204" pitchFamily="34" charset="0"/>
              </a:defRPr>
            </a:lvl1pPr>
            <a:lvl2pPr marL="457178" indent="0" defTabSz="914354">
              <a:lnSpc>
                <a:spcPct val="150000"/>
              </a:lnSpc>
              <a:spcBef>
                <a:spcPts val="1200"/>
              </a:spcBef>
              <a:buFont typeface="Arial" panose="020B0604020202020204" pitchFamily="34" charset="0"/>
              <a:buNone/>
              <a:tabLst/>
              <a:defRPr sz="2000" b="1">
                <a:cs typeface="Arial" panose="020B0604020202020204" pitchFamily="34" charset="0"/>
              </a:defRPr>
            </a:lvl2pPr>
            <a:lvl3pPr marL="914354" indent="0" defTabSz="914354">
              <a:lnSpc>
                <a:spcPct val="150000"/>
              </a:lnSpc>
              <a:spcBef>
                <a:spcPts val="1200"/>
              </a:spcBef>
              <a:buFont typeface="Arial" panose="020B0604020202020204" pitchFamily="34" charset="0"/>
              <a:buNone/>
              <a:tabLst/>
              <a:defRPr b="1">
                <a:cs typeface="Arial" panose="020B0604020202020204" pitchFamily="34" charset="0"/>
              </a:defRPr>
            </a:lvl3pPr>
            <a:lvl4pPr marL="1371532" indent="0" defTabSz="914354">
              <a:lnSpc>
                <a:spcPct val="150000"/>
              </a:lnSpc>
              <a:spcBef>
                <a:spcPts val="1200"/>
              </a:spcBef>
              <a:buFont typeface="Arial" panose="020B0604020202020204" pitchFamily="34" charset="0"/>
              <a:buNone/>
              <a:tabLst/>
              <a:defRPr sz="1600" b="1">
                <a:cs typeface="Arial" panose="020B0604020202020204" pitchFamily="34" charset="0"/>
              </a:defRPr>
            </a:lvl4pPr>
            <a:lvl5pPr marL="1828709" indent="0" defTabSz="914354">
              <a:lnSpc>
                <a:spcPct val="150000"/>
              </a:lnSpc>
              <a:spcBef>
                <a:spcPts val="1200"/>
              </a:spcBef>
              <a:buFont typeface="Arial" panose="020B0604020202020204" pitchFamily="34" charset="0"/>
              <a:buNone/>
              <a:tabLst/>
              <a:defRPr sz="1600" b="1">
                <a:cs typeface="Arial" panose="020B0604020202020204" pitchFamily="34" charset="0"/>
              </a:defRPr>
            </a:lvl5pPr>
            <a:lvl6pPr marL="2285886" indent="0" defTabSz="914354">
              <a:lnSpc>
                <a:spcPct val="90000"/>
              </a:lnSpc>
              <a:spcBef>
                <a:spcPts val="500"/>
              </a:spcBef>
              <a:buFont typeface="Arial" panose="020B0604020202020204" pitchFamily="34" charset="0"/>
              <a:buNone/>
              <a:defRPr sz="1600" b="1"/>
            </a:lvl6pPr>
            <a:lvl7pPr marL="2743062" indent="0" defTabSz="914354">
              <a:lnSpc>
                <a:spcPct val="90000"/>
              </a:lnSpc>
              <a:spcBef>
                <a:spcPts val="500"/>
              </a:spcBef>
              <a:buFont typeface="Arial" panose="020B0604020202020204" pitchFamily="34" charset="0"/>
              <a:buNone/>
              <a:defRPr sz="1600" b="1"/>
            </a:lvl7pPr>
            <a:lvl8pPr marL="3200240" indent="0" defTabSz="914354">
              <a:lnSpc>
                <a:spcPct val="90000"/>
              </a:lnSpc>
              <a:spcBef>
                <a:spcPts val="500"/>
              </a:spcBef>
              <a:buFont typeface="Arial" panose="020B0604020202020204" pitchFamily="34" charset="0"/>
              <a:buNone/>
              <a:defRPr sz="1600" b="1"/>
            </a:lvl8pPr>
            <a:lvl9pPr marL="3657418" indent="0" defTabSz="914354">
              <a:lnSpc>
                <a:spcPct val="90000"/>
              </a:lnSpc>
              <a:spcBef>
                <a:spcPts val="500"/>
              </a:spcBef>
              <a:buFont typeface="Arial" panose="020B0604020202020204" pitchFamily="34" charset="0"/>
              <a:buNone/>
              <a:defRPr sz="1600" b="1"/>
            </a:lvl9pPr>
          </a:lstStyle>
          <a:p>
            <a:r>
              <a:rPr lang="en-US" noProof="1">
                <a:latin typeface="Gill Sans MT" panose="020B0502020104020203" pitchFamily="34" charset="0"/>
              </a:rPr>
              <a:t>Article</a:t>
            </a:r>
            <a:r>
              <a:rPr lang="en-US" noProof="1"/>
              <a:t> 29 &amp; 37</a:t>
            </a:r>
          </a:p>
        </p:txBody>
      </p:sp>
      <p:sp>
        <p:nvSpPr>
          <p:cNvPr id="55" name="Content Placeholder 1">
            <a:extLst>
              <a:ext uri="{FF2B5EF4-FFF2-40B4-BE49-F238E27FC236}">
                <a16:creationId xmlns:a16="http://schemas.microsoft.com/office/drawing/2014/main" id="{54840F43-C74D-2378-EF20-FDCC57CBB042}"/>
              </a:ext>
            </a:extLst>
          </p:cNvPr>
          <p:cNvSpPr txBox="1">
            <a:spLocks/>
          </p:cNvSpPr>
          <p:nvPr>
            <p:custDataLst>
              <p:tags r:id="rId17"/>
            </p:custDataLst>
          </p:nvPr>
        </p:nvSpPr>
        <p:spPr>
          <a:xfrm>
            <a:off x="9578066" y="4721024"/>
            <a:ext cx="2188721" cy="1463040"/>
          </a:xfrm>
          <a:prstGeom prst="rect">
            <a:avLst/>
          </a:prstGeom>
        </p:spPr>
        <p:txBody>
          <a:bodyPr vert="horz" lIns="0" tIns="45720" rIns="91440" bIns="45720" rtlCol="0">
            <a:normAutofit/>
          </a:bodyPr>
          <a:lstStyle>
            <a:lvl1pPr marL="296863"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1pPr>
            <a:lvl2pPr marL="6286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2pPr>
            <a:lvl3pPr marL="10858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3pPr>
            <a:lvl4pPr marL="15430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4pPr>
            <a:lvl5pPr marL="2001838"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17488">
              <a:lnSpc>
                <a:spcPct val="85000"/>
              </a:lnSpc>
              <a:spcBef>
                <a:spcPts val="0"/>
              </a:spcBef>
              <a:spcAft>
                <a:spcPts val="400"/>
              </a:spcAft>
            </a:pPr>
            <a:r>
              <a:rPr lang="en-US" sz="1300" noProof="1">
                <a:solidFill>
                  <a:schemeClr val="tx2"/>
                </a:solidFill>
                <a:latin typeface="+mn-lt"/>
              </a:rPr>
              <a:t>Compliance with airworthiness and international standards</a:t>
            </a:r>
          </a:p>
        </p:txBody>
      </p:sp>
      <p:sp>
        <p:nvSpPr>
          <p:cNvPr id="57" name="TextBox 56">
            <a:extLst>
              <a:ext uri="{FF2B5EF4-FFF2-40B4-BE49-F238E27FC236}">
                <a16:creationId xmlns:a16="http://schemas.microsoft.com/office/drawing/2014/main" id="{09B848BE-15BC-B0F7-85CF-E69392B79F34}"/>
              </a:ext>
            </a:extLst>
          </p:cNvPr>
          <p:cNvSpPr txBox="1"/>
          <p:nvPr/>
        </p:nvSpPr>
        <p:spPr>
          <a:xfrm>
            <a:off x="9578066" y="1485900"/>
            <a:ext cx="734291" cy="338554"/>
          </a:xfrm>
          <a:prstGeom prst="rect">
            <a:avLst/>
          </a:prstGeom>
          <a:noFill/>
        </p:spPr>
        <p:txBody>
          <a:bodyPr wrap="square" lIns="0" rtlCol="0">
            <a:spAutoFit/>
          </a:bodyPr>
          <a:lstStyle/>
          <a:p>
            <a:r>
              <a:rPr lang="en-US" sz="1600" b="1" noProof="1">
                <a:solidFill>
                  <a:schemeClr val="accent1"/>
                </a:solidFill>
                <a:latin typeface="Gill Sans MT" panose="020B0502020104020203" pitchFamily="34" charset="0"/>
              </a:rPr>
              <a:t>05</a:t>
            </a:r>
          </a:p>
        </p:txBody>
      </p:sp>
      <p:sp>
        <p:nvSpPr>
          <p:cNvPr id="58" name="Oval 57">
            <a:extLst>
              <a:ext uri="{FF2B5EF4-FFF2-40B4-BE49-F238E27FC236}">
                <a16:creationId xmlns:a16="http://schemas.microsoft.com/office/drawing/2014/main" id="{109227D9-3201-8A6C-7249-D24F36E15E2C}"/>
              </a:ext>
            </a:extLst>
          </p:cNvPr>
          <p:cNvSpPr/>
          <p:nvPr/>
        </p:nvSpPr>
        <p:spPr>
          <a:xfrm>
            <a:off x="9578066" y="2617052"/>
            <a:ext cx="137160" cy="137160"/>
          </a:xfrm>
          <a:prstGeom prst="ellipse">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1351" noProof="1"/>
          </a:p>
        </p:txBody>
      </p:sp>
    </p:spTree>
    <p:extLst>
      <p:ext uri="{BB962C8B-B14F-4D97-AF65-F5344CB8AC3E}">
        <p14:creationId xmlns:p14="http://schemas.microsoft.com/office/powerpoint/2010/main" val="1533649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6C8DC-6AE3-7F6A-157B-C504A1B2F82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6532830-71F2-5657-2754-26D7F50E13D6}"/>
              </a:ext>
            </a:extLst>
          </p:cNvPr>
          <p:cNvSpPr>
            <a:spLocks noGrp="1"/>
          </p:cNvSpPr>
          <p:nvPr>
            <p:ph type="title"/>
            <p:custDataLst>
              <p:tags r:id="rId1"/>
            </p:custDataLst>
          </p:nvPr>
        </p:nvSpPr>
        <p:spPr/>
        <p:txBody>
          <a:bodyPr lIns="0">
            <a:normAutofit/>
          </a:bodyPr>
          <a:lstStyle/>
          <a:p>
            <a:r>
              <a:rPr lang="en-US" noProof="1">
                <a:latin typeface="Gill Sans MT" panose="020B0502020104020203" pitchFamily="34" charset="0"/>
              </a:rPr>
              <a:t>ICAO Annexes</a:t>
            </a:r>
          </a:p>
        </p:txBody>
      </p:sp>
      <p:sp>
        <p:nvSpPr>
          <p:cNvPr id="8" name="Rectangle 7">
            <a:extLst>
              <a:ext uri="{FF2B5EF4-FFF2-40B4-BE49-F238E27FC236}">
                <a16:creationId xmlns:a16="http://schemas.microsoft.com/office/drawing/2014/main" id="{4E522555-DDB5-A329-6035-0CEA6299355C}"/>
              </a:ext>
            </a:extLst>
          </p:cNvPr>
          <p:cNvSpPr/>
          <p:nvPr>
            <p:custDataLst>
              <p:tags r:id="rId2"/>
            </p:custDataLst>
          </p:nvPr>
        </p:nvSpPr>
        <p:spPr>
          <a:xfrm>
            <a:off x="419100" y="6400800"/>
            <a:ext cx="2359913"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srgbClr val="FFFFFF"/>
              </a:solidFill>
              <a:effectLst/>
              <a:uLnTx/>
              <a:uFillTx/>
              <a:latin typeface="Franklin Gothic Book" panose="020B0503020102020204"/>
              <a:ea typeface="+mn-ea"/>
              <a:cs typeface="+mn-cs"/>
            </a:endParaRPr>
          </a:p>
        </p:txBody>
      </p:sp>
      <p:cxnSp>
        <p:nvCxnSpPr>
          <p:cNvPr id="32" name="Straight Connector 31">
            <a:extLst>
              <a:ext uri="{FF2B5EF4-FFF2-40B4-BE49-F238E27FC236}">
                <a16:creationId xmlns:a16="http://schemas.microsoft.com/office/drawing/2014/main" id="{397F752F-55E9-1286-A826-4E6255C34E84}"/>
              </a:ext>
            </a:extLst>
          </p:cNvPr>
          <p:cNvCxnSpPr>
            <a:cxnSpLocks/>
          </p:cNvCxnSpPr>
          <p:nvPr/>
        </p:nvCxnSpPr>
        <p:spPr>
          <a:xfrm>
            <a:off x="222488" y="2685632"/>
            <a:ext cx="11734800" cy="0"/>
          </a:xfrm>
          <a:prstGeom prst="line">
            <a:avLst/>
          </a:prstGeom>
          <a:ln w="12700">
            <a:solidFill>
              <a:schemeClr val="tx1"/>
            </a:solidFill>
            <a:headEnd type="none" w="med" len="med"/>
            <a:tailEnd type="arrow" w="med" len="med"/>
          </a:ln>
        </p:spPr>
        <p:style>
          <a:lnRef idx="2">
            <a:schemeClr val="accent4"/>
          </a:lnRef>
          <a:fillRef idx="0">
            <a:schemeClr val="accent4"/>
          </a:fillRef>
          <a:effectRef idx="1">
            <a:schemeClr val="accent4"/>
          </a:effectRef>
          <a:fontRef idx="minor">
            <a:schemeClr val="tx1"/>
          </a:fontRef>
        </p:style>
      </p:cxnSp>
      <p:sp>
        <p:nvSpPr>
          <p:cNvPr id="33" name="Oval 32">
            <a:extLst>
              <a:ext uri="{FF2B5EF4-FFF2-40B4-BE49-F238E27FC236}">
                <a16:creationId xmlns:a16="http://schemas.microsoft.com/office/drawing/2014/main" id="{4BA5D2DD-8D94-EC11-17FF-34FCFBBABBBB}"/>
              </a:ext>
            </a:extLst>
          </p:cNvPr>
          <p:cNvSpPr/>
          <p:nvPr/>
        </p:nvSpPr>
        <p:spPr>
          <a:xfrm>
            <a:off x="412987" y="2617052"/>
            <a:ext cx="137160" cy="137160"/>
          </a:xfrm>
          <a:prstGeom prst="ellipse">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1351" noProof="1"/>
          </a:p>
        </p:txBody>
      </p:sp>
      <p:sp>
        <p:nvSpPr>
          <p:cNvPr id="34" name="Oval 33">
            <a:extLst>
              <a:ext uri="{FF2B5EF4-FFF2-40B4-BE49-F238E27FC236}">
                <a16:creationId xmlns:a16="http://schemas.microsoft.com/office/drawing/2014/main" id="{F7176F93-5001-F2E7-6F9E-E5A6BD71AAA2}"/>
              </a:ext>
            </a:extLst>
          </p:cNvPr>
          <p:cNvSpPr/>
          <p:nvPr/>
        </p:nvSpPr>
        <p:spPr>
          <a:xfrm>
            <a:off x="2707914" y="2617052"/>
            <a:ext cx="137160" cy="137160"/>
          </a:xfrm>
          <a:prstGeom prst="ellipse">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1351" noProof="1"/>
          </a:p>
        </p:txBody>
      </p:sp>
      <p:sp>
        <p:nvSpPr>
          <p:cNvPr id="35" name="Oval 34">
            <a:extLst>
              <a:ext uri="{FF2B5EF4-FFF2-40B4-BE49-F238E27FC236}">
                <a16:creationId xmlns:a16="http://schemas.microsoft.com/office/drawing/2014/main" id="{6D3B445B-DC54-9F70-F3AB-EC0EA305598B}"/>
              </a:ext>
            </a:extLst>
          </p:cNvPr>
          <p:cNvSpPr/>
          <p:nvPr/>
        </p:nvSpPr>
        <p:spPr>
          <a:xfrm>
            <a:off x="4997965" y="2617052"/>
            <a:ext cx="137160" cy="137160"/>
          </a:xfrm>
          <a:prstGeom prst="ellipse">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1351" noProof="1"/>
          </a:p>
        </p:txBody>
      </p:sp>
      <p:sp>
        <p:nvSpPr>
          <p:cNvPr id="39" name="TextBox 38">
            <a:extLst>
              <a:ext uri="{FF2B5EF4-FFF2-40B4-BE49-F238E27FC236}">
                <a16:creationId xmlns:a16="http://schemas.microsoft.com/office/drawing/2014/main" id="{C3B48385-0EDC-9E17-0B5C-77FD3251B65C}"/>
              </a:ext>
            </a:extLst>
          </p:cNvPr>
          <p:cNvSpPr txBox="1"/>
          <p:nvPr/>
        </p:nvSpPr>
        <p:spPr>
          <a:xfrm>
            <a:off x="412987" y="1485900"/>
            <a:ext cx="842353" cy="369332"/>
          </a:xfrm>
          <a:prstGeom prst="rect">
            <a:avLst/>
          </a:prstGeom>
          <a:noFill/>
        </p:spPr>
        <p:txBody>
          <a:bodyPr wrap="square" lIns="0" rtlCol="0">
            <a:spAutoFit/>
          </a:bodyPr>
          <a:lstStyle/>
          <a:p>
            <a:r>
              <a:rPr lang="en-US" b="1" noProof="1">
                <a:solidFill>
                  <a:schemeClr val="accent1"/>
                </a:solidFill>
              </a:rPr>
              <a:t>01</a:t>
            </a:r>
          </a:p>
        </p:txBody>
      </p:sp>
      <p:sp>
        <p:nvSpPr>
          <p:cNvPr id="49" name="Oval 48">
            <a:extLst>
              <a:ext uri="{FF2B5EF4-FFF2-40B4-BE49-F238E27FC236}">
                <a16:creationId xmlns:a16="http://schemas.microsoft.com/office/drawing/2014/main" id="{61DBF1D5-AAAA-FBF9-BC1B-D555CE6A3617}"/>
              </a:ext>
            </a:extLst>
          </p:cNvPr>
          <p:cNvSpPr/>
          <p:nvPr/>
        </p:nvSpPr>
        <p:spPr>
          <a:xfrm>
            <a:off x="7288015" y="2617052"/>
            <a:ext cx="137160" cy="137160"/>
          </a:xfrm>
          <a:prstGeom prst="ellipse">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1351" noProof="1"/>
          </a:p>
        </p:txBody>
      </p:sp>
      <p:sp>
        <p:nvSpPr>
          <p:cNvPr id="50" name="TextBox 49">
            <a:extLst>
              <a:ext uri="{FF2B5EF4-FFF2-40B4-BE49-F238E27FC236}">
                <a16:creationId xmlns:a16="http://schemas.microsoft.com/office/drawing/2014/main" id="{0A5FFF8B-CAD4-EB5D-22CD-E2C3A3F16B5E}"/>
              </a:ext>
            </a:extLst>
          </p:cNvPr>
          <p:cNvSpPr txBox="1"/>
          <p:nvPr/>
        </p:nvSpPr>
        <p:spPr>
          <a:xfrm>
            <a:off x="2707914" y="1485900"/>
            <a:ext cx="734291" cy="369332"/>
          </a:xfrm>
          <a:prstGeom prst="rect">
            <a:avLst/>
          </a:prstGeom>
          <a:noFill/>
        </p:spPr>
        <p:txBody>
          <a:bodyPr wrap="square" lIns="0" rtlCol="0">
            <a:spAutoFit/>
          </a:bodyPr>
          <a:lstStyle/>
          <a:p>
            <a:r>
              <a:rPr lang="en-US" b="1" noProof="1">
                <a:solidFill>
                  <a:schemeClr val="accent1"/>
                </a:solidFill>
              </a:rPr>
              <a:t>02</a:t>
            </a:r>
          </a:p>
        </p:txBody>
      </p:sp>
      <p:sp>
        <p:nvSpPr>
          <p:cNvPr id="51" name="TextBox 50">
            <a:extLst>
              <a:ext uri="{FF2B5EF4-FFF2-40B4-BE49-F238E27FC236}">
                <a16:creationId xmlns:a16="http://schemas.microsoft.com/office/drawing/2014/main" id="{75402913-9FD5-086E-1EF0-BA14AC9BA724}"/>
              </a:ext>
            </a:extLst>
          </p:cNvPr>
          <p:cNvSpPr txBox="1"/>
          <p:nvPr/>
        </p:nvSpPr>
        <p:spPr>
          <a:xfrm>
            <a:off x="4997965" y="1485900"/>
            <a:ext cx="734291" cy="369332"/>
          </a:xfrm>
          <a:prstGeom prst="rect">
            <a:avLst/>
          </a:prstGeom>
          <a:noFill/>
        </p:spPr>
        <p:txBody>
          <a:bodyPr wrap="square" lIns="0" rtlCol="0">
            <a:spAutoFit/>
          </a:bodyPr>
          <a:lstStyle/>
          <a:p>
            <a:r>
              <a:rPr lang="en-US" b="1" noProof="1">
                <a:solidFill>
                  <a:schemeClr val="accent1"/>
                </a:solidFill>
              </a:rPr>
              <a:t>03</a:t>
            </a:r>
          </a:p>
        </p:txBody>
      </p:sp>
      <p:sp>
        <p:nvSpPr>
          <p:cNvPr id="52" name="TextBox 51">
            <a:extLst>
              <a:ext uri="{FF2B5EF4-FFF2-40B4-BE49-F238E27FC236}">
                <a16:creationId xmlns:a16="http://schemas.microsoft.com/office/drawing/2014/main" id="{29C9241C-40EC-BED0-4D6E-6C8A4B8A0CCE}"/>
              </a:ext>
            </a:extLst>
          </p:cNvPr>
          <p:cNvSpPr txBox="1"/>
          <p:nvPr/>
        </p:nvSpPr>
        <p:spPr>
          <a:xfrm>
            <a:off x="7288015" y="1485900"/>
            <a:ext cx="734291" cy="369332"/>
          </a:xfrm>
          <a:prstGeom prst="rect">
            <a:avLst/>
          </a:prstGeom>
          <a:noFill/>
        </p:spPr>
        <p:txBody>
          <a:bodyPr wrap="square" lIns="0" rtlCol="0">
            <a:spAutoFit/>
          </a:bodyPr>
          <a:lstStyle/>
          <a:p>
            <a:r>
              <a:rPr lang="en-US" b="1" noProof="1">
                <a:solidFill>
                  <a:schemeClr val="accent1"/>
                </a:solidFill>
              </a:rPr>
              <a:t>04</a:t>
            </a:r>
          </a:p>
        </p:txBody>
      </p:sp>
      <p:sp>
        <p:nvSpPr>
          <p:cNvPr id="36" name="Content Placeholder 9">
            <a:extLst>
              <a:ext uri="{FF2B5EF4-FFF2-40B4-BE49-F238E27FC236}">
                <a16:creationId xmlns:a16="http://schemas.microsoft.com/office/drawing/2014/main" id="{65F573CE-53CF-909B-D70C-E8A66A03CCB2}"/>
              </a:ext>
            </a:extLst>
          </p:cNvPr>
          <p:cNvSpPr txBox="1">
            <a:spLocks/>
          </p:cNvSpPr>
          <p:nvPr>
            <p:custDataLst>
              <p:tags r:id="rId3"/>
            </p:custDataLst>
          </p:nvPr>
        </p:nvSpPr>
        <p:spPr>
          <a:xfrm>
            <a:off x="412986" y="2983664"/>
            <a:ext cx="2188721" cy="1737360"/>
          </a:xfrm>
          <a:prstGeom prst="rect">
            <a:avLst/>
          </a:prstGeom>
        </p:spPr>
        <p:txBody>
          <a:bodyPr vert="horz" lIns="0" tIns="45720" rIns="91440" bIns="45720" rtlCol="0">
            <a:normAutofit fontScale="92500"/>
          </a:bodyPr>
          <a:lstStyle>
            <a:lvl1pPr marL="11113" indent="0" defTabSz="914354">
              <a:lnSpc>
                <a:spcPct val="114000"/>
              </a:lnSpc>
              <a:spcBef>
                <a:spcPts val="1000"/>
              </a:spcBef>
              <a:buFont typeface="Arial" panose="020B0604020202020204" pitchFamily="34" charset="0"/>
              <a:buNone/>
              <a:tabLst/>
              <a:defRPr sz="1600">
                <a:cs typeface="Arial" panose="020B0604020202020204" pitchFamily="34" charset="0"/>
              </a:defRPr>
            </a:lvl1pPr>
            <a:lvl2pPr marL="628635" indent="-285744" defTabSz="914354">
              <a:lnSpc>
                <a:spcPct val="150000"/>
              </a:lnSpc>
              <a:spcBef>
                <a:spcPts val="1200"/>
              </a:spcBef>
              <a:buFont typeface="Arial" panose="020B0604020202020204" pitchFamily="34" charset="0"/>
              <a:buChar char="•"/>
              <a:tabLst/>
              <a:defRPr sz="1600">
                <a:cs typeface="Arial" panose="020B0604020202020204" pitchFamily="34" charset="0"/>
              </a:defRPr>
            </a:lvl2pPr>
            <a:lvl3pPr marL="1085824" indent="-285744" defTabSz="914354">
              <a:lnSpc>
                <a:spcPct val="150000"/>
              </a:lnSpc>
              <a:spcBef>
                <a:spcPts val="1200"/>
              </a:spcBef>
              <a:buFont typeface="Arial" panose="020B0604020202020204" pitchFamily="34" charset="0"/>
              <a:buChar char="•"/>
              <a:tabLst/>
              <a:defRPr sz="1600">
                <a:cs typeface="Arial" panose="020B0604020202020204" pitchFamily="34" charset="0"/>
              </a:defRPr>
            </a:lvl3pPr>
            <a:lvl4pPr marL="1543012" indent="-285744" defTabSz="914354">
              <a:lnSpc>
                <a:spcPct val="150000"/>
              </a:lnSpc>
              <a:spcBef>
                <a:spcPts val="1200"/>
              </a:spcBef>
              <a:buFont typeface="Arial" panose="020B0604020202020204" pitchFamily="34" charset="0"/>
              <a:buChar char="•"/>
              <a:tabLst/>
              <a:defRPr sz="1600">
                <a:cs typeface="Arial" panose="020B0604020202020204" pitchFamily="34" charset="0"/>
              </a:defRPr>
            </a:lvl4pPr>
            <a:lvl5pPr marL="2001789" indent="-285744" defTabSz="914354">
              <a:lnSpc>
                <a:spcPct val="150000"/>
              </a:lnSpc>
              <a:spcBef>
                <a:spcPts val="1200"/>
              </a:spcBef>
              <a:buFont typeface="Arial" panose="020B0604020202020204" pitchFamily="34" charset="0"/>
              <a:buChar char="•"/>
              <a:tabLst/>
              <a:defRPr sz="1600">
                <a:cs typeface="Arial" panose="020B0604020202020204" pitchFamily="34" charset="0"/>
              </a:defRPr>
            </a:lvl5pPr>
            <a:lvl6pPr marL="2514474" indent="-228589" defTabSz="914354">
              <a:lnSpc>
                <a:spcPct val="90000"/>
              </a:lnSpc>
              <a:spcBef>
                <a:spcPts val="500"/>
              </a:spcBef>
              <a:buFont typeface="Arial" panose="020B0604020202020204" pitchFamily="34" charset="0"/>
              <a:buChar char="•"/>
            </a:lvl6pPr>
            <a:lvl7pPr marL="2971652" indent="-228589" defTabSz="914354">
              <a:lnSpc>
                <a:spcPct val="90000"/>
              </a:lnSpc>
              <a:spcBef>
                <a:spcPts val="500"/>
              </a:spcBef>
              <a:buFont typeface="Arial" panose="020B0604020202020204" pitchFamily="34" charset="0"/>
              <a:buChar char="•"/>
            </a:lvl7pPr>
            <a:lvl8pPr marL="3428829" indent="-228589" defTabSz="914354">
              <a:lnSpc>
                <a:spcPct val="90000"/>
              </a:lnSpc>
              <a:spcBef>
                <a:spcPts val="500"/>
              </a:spcBef>
              <a:buFont typeface="Arial" panose="020B0604020202020204" pitchFamily="34" charset="0"/>
              <a:buChar char="•"/>
            </a:lvl8pPr>
            <a:lvl9pPr marL="3886006" indent="-228589" defTabSz="914354">
              <a:lnSpc>
                <a:spcPct val="90000"/>
              </a:lnSpc>
              <a:spcBef>
                <a:spcPts val="500"/>
              </a:spcBef>
              <a:buFont typeface="Arial" panose="020B0604020202020204" pitchFamily="34" charset="0"/>
              <a:buChar char="•"/>
            </a:lvl9pPr>
          </a:lstStyle>
          <a:p>
            <a:r>
              <a:rPr lang="en-US" sz="1300" noProof="1"/>
              <a:t>Annex 1 - Personnel Licensing
Annex 2 - Rules of the Air
Annex 3 - Meteorological Services
Annex 4 - Aeronautical Charts</a:t>
            </a:r>
          </a:p>
        </p:txBody>
      </p:sp>
      <p:sp>
        <p:nvSpPr>
          <p:cNvPr id="37" name="Text Placeholder 12">
            <a:extLst>
              <a:ext uri="{FF2B5EF4-FFF2-40B4-BE49-F238E27FC236}">
                <a16:creationId xmlns:a16="http://schemas.microsoft.com/office/drawing/2014/main" id="{70982F39-68B4-AF5E-0633-18EC44A027DB}"/>
              </a:ext>
            </a:extLst>
          </p:cNvPr>
          <p:cNvSpPr txBox="1">
            <a:spLocks/>
          </p:cNvSpPr>
          <p:nvPr>
            <p:custDataLst>
              <p:tags r:id="rId4"/>
            </p:custDataLst>
          </p:nvPr>
        </p:nvSpPr>
        <p:spPr>
          <a:xfrm>
            <a:off x="412986" y="1905000"/>
            <a:ext cx="2188721" cy="640080"/>
          </a:xfrm>
          <a:prstGeom prst="rect">
            <a:avLst/>
          </a:prstGeom>
        </p:spPr>
        <p:txBody>
          <a:bodyPr vert="horz" lIns="0" tIns="45720" rIns="91440" bIns="45720" rtlCol="0" anchor="t">
            <a:noAutofit/>
          </a:bodyPr>
          <a:lstStyle>
            <a:lvl1pPr indent="9525" defTabSz="914354">
              <a:lnSpc>
                <a:spcPct val="100000"/>
              </a:lnSpc>
              <a:spcBef>
                <a:spcPts val="1200"/>
              </a:spcBef>
              <a:buFont typeface="Arial" panose="020B0604020202020204" pitchFamily="34" charset="0"/>
              <a:buNone/>
              <a:tabLst/>
              <a:defRPr b="1">
                <a:latin typeface="+mj-lt"/>
                <a:cs typeface="Arial" panose="020B0604020202020204" pitchFamily="34" charset="0"/>
              </a:defRPr>
            </a:lvl1pPr>
            <a:lvl2pPr marL="457178" indent="0" defTabSz="914354">
              <a:lnSpc>
                <a:spcPct val="150000"/>
              </a:lnSpc>
              <a:spcBef>
                <a:spcPts val="1200"/>
              </a:spcBef>
              <a:buFont typeface="Arial" panose="020B0604020202020204" pitchFamily="34" charset="0"/>
              <a:buNone/>
              <a:tabLst/>
              <a:defRPr sz="2000" b="1">
                <a:cs typeface="Arial" panose="020B0604020202020204" pitchFamily="34" charset="0"/>
              </a:defRPr>
            </a:lvl2pPr>
            <a:lvl3pPr marL="914354" indent="0" defTabSz="914354">
              <a:lnSpc>
                <a:spcPct val="150000"/>
              </a:lnSpc>
              <a:spcBef>
                <a:spcPts val="1200"/>
              </a:spcBef>
              <a:buFont typeface="Arial" panose="020B0604020202020204" pitchFamily="34" charset="0"/>
              <a:buNone/>
              <a:tabLst/>
              <a:defRPr b="1">
                <a:cs typeface="Arial" panose="020B0604020202020204" pitchFamily="34" charset="0"/>
              </a:defRPr>
            </a:lvl3pPr>
            <a:lvl4pPr marL="1371532" indent="0" defTabSz="914354">
              <a:lnSpc>
                <a:spcPct val="150000"/>
              </a:lnSpc>
              <a:spcBef>
                <a:spcPts val="1200"/>
              </a:spcBef>
              <a:buFont typeface="Arial" panose="020B0604020202020204" pitchFamily="34" charset="0"/>
              <a:buNone/>
              <a:tabLst/>
              <a:defRPr sz="1600" b="1">
                <a:cs typeface="Arial" panose="020B0604020202020204" pitchFamily="34" charset="0"/>
              </a:defRPr>
            </a:lvl4pPr>
            <a:lvl5pPr marL="1828709" indent="0" defTabSz="914354">
              <a:lnSpc>
                <a:spcPct val="150000"/>
              </a:lnSpc>
              <a:spcBef>
                <a:spcPts val="1200"/>
              </a:spcBef>
              <a:buFont typeface="Arial" panose="020B0604020202020204" pitchFamily="34" charset="0"/>
              <a:buNone/>
              <a:tabLst/>
              <a:defRPr sz="1600" b="1">
                <a:cs typeface="Arial" panose="020B0604020202020204" pitchFamily="34" charset="0"/>
              </a:defRPr>
            </a:lvl5pPr>
            <a:lvl6pPr marL="2285886" indent="0" defTabSz="914354">
              <a:lnSpc>
                <a:spcPct val="90000"/>
              </a:lnSpc>
              <a:spcBef>
                <a:spcPts val="500"/>
              </a:spcBef>
              <a:buFont typeface="Arial" panose="020B0604020202020204" pitchFamily="34" charset="0"/>
              <a:buNone/>
              <a:defRPr sz="1600" b="1"/>
            </a:lvl6pPr>
            <a:lvl7pPr marL="2743062" indent="0" defTabSz="914354">
              <a:lnSpc>
                <a:spcPct val="90000"/>
              </a:lnSpc>
              <a:spcBef>
                <a:spcPts val="500"/>
              </a:spcBef>
              <a:buFont typeface="Arial" panose="020B0604020202020204" pitchFamily="34" charset="0"/>
              <a:buNone/>
              <a:defRPr sz="1600" b="1"/>
            </a:lvl7pPr>
            <a:lvl8pPr marL="3200240" indent="0" defTabSz="914354">
              <a:lnSpc>
                <a:spcPct val="90000"/>
              </a:lnSpc>
              <a:spcBef>
                <a:spcPts val="500"/>
              </a:spcBef>
              <a:buFont typeface="Arial" panose="020B0604020202020204" pitchFamily="34" charset="0"/>
              <a:buNone/>
              <a:defRPr sz="1600" b="1"/>
            </a:lvl8pPr>
            <a:lvl9pPr marL="3657418" indent="0" defTabSz="914354">
              <a:lnSpc>
                <a:spcPct val="90000"/>
              </a:lnSpc>
              <a:spcBef>
                <a:spcPts val="500"/>
              </a:spcBef>
              <a:buFont typeface="Arial" panose="020B0604020202020204" pitchFamily="34" charset="0"/>
              <a:buNone/>
              <a:defRPr sz="1600" b="1"/>
            </a:lvl9pPr>
          </a:lstStyle>
          <a:p>
            <a:r>
              <a:rPr lang="en-US" sz="1600" noProof="1">
                <a:latin typeface="Gill Sans MT" panose="020B0502020104020203" pitchFamily="34" charset="0"/>
              </a:rPr>
              <a:t>Annexes</a:t>
            </a:r>
            <a:r>
              <a:rPr lang="en-US" sz="1600" noProof="1"/>
              <a:t> 1-4</a:t>
            </a:r>
          </a:p>
        </p:txBody>
      </p:sp>
      <p:sp>
        <p:nvSpPr>
          <p:cNvPr id="38" name="Content Placeholder 9">
            <a:extLst>
              <a:ext uri="{FF2B5EF4-FFF2-40B4-BE49-F238E27FC236}">
                <a16:creationId xmlns:a16="http://schemas.microsoft.com/office/drawing/2014/main" id="{78DB1A96-41B2-0347-F9B6-B83F4239F336}"/>
              </a:ext>
            </a:extLst>
          </p:cNvPr>
          <p:cNvSpPr txBox="1">
            <a:spLocks/>
          </p:cNvSpPr>
          <p:nvPr>
            <p:custDataLst>
              <p:tags r:id="rId5"/>
            </p:custDataLst>
          </p:nvPr>
        </p:nvSpPr>
        <p:spPr>
          <a:xfrm>
            <a:off x="412986" y="4721024"/>
            <a:ext cx="2188721" cy="1463040"/>
          </a:xfrm>
          <a:prstGeom prst="rect">
            <a:avLst/>
          </a:prstGeom>
        </p:spPr>
        <p:txBody>
          <a:bodyPr vert="horz" lIns="0" tIns="45720" rIns="91440" bIns="45720" rtlCol="0">
            <a:normAutofit/>
          </a:bodyPr>
          <a:lstStyle>
            <a:lvl1pPr marL="296863"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1pPr>
            <a:lvl2pPr marL="6286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2pPr>
            <a:lvl3pPr marL="10858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3pPr>
            <a:lvl4pPr marL="15430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4pPr>
            <a:lvl5pPr marL="2001838"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17488">
              <a:lnSpc>
                <a:spcPct val="85000"/>
              </a:lnSpc>
              <a:spcBef>
                <a:spcPts val="0"/>
              </a:spcBef>
              <a:spcAft>
                <a:spcPts val="400"/>
              </a:spcAft>
            </a:pPr>
            <a:r>
              <a:rPr lang="en-US" sz="1300" noProof="1">
                <a:solidFill>
                  <a:schemeClr val="tx2"/>
                </a:solidFill>
                <a:latin typeface="+mn-lt"/>
              </a:rPr>
              <a:t>List of Annexes 1-4</a:t>
            </a:r>
          </a:p>
        </p:txBody>
      </p:sp>
      <p:sp>
        <p:nvSpPr>
          <p:cNvPr id="40" name="Content Placeholder 10">
            <a:extLst>
              <a:ext uri="{FF2B5EF4-FFF2-40B4-BE49-F238E27FC236}">
                <a16:creationId xmlns:a16="http://schemas.microsoft.com/office/drawing/2014/main" id="{C44F4867-D644-F0AE-62A3-B4DDC1123A65}"/>
              </a:ext>
            </a:extLst>
          </p:cNvPr>
          <p:cNvSpPr txBox="1">
            <a:spLocks/>
          </p:cNvSpPr>
          <p:nvPr>
            <p:custDataLst>
              <p:tags r:id="rId6"/>
            </p:custDataLst>
          </p:nvPr>
        </p:nvSpPr>
        <p:spPr>
          <a:xfrm>
            <a:off x="2707914" y="2983664"/>
            <a:ext cx="2188721" cy="1737360"/>
          </a:xfrm>
          <a:prstGeom prst="rect">
            <a:avLst/>
          </a:prstGeom>
        </p:spPr>
        <p:txBody>
          <a:bodyPr vert="horz" lIns="0" tIns="45720" rIns="91440" bIns="45720" rtlCol="0">
            <a:normAutofit fontScale="85000" lnSpcReduction="10000"/>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20000"/>
              </a:lnSpc>
              <a:spcBef>
                <a:spcPts val="1200"/>
              </a:spcBef>
              <a:spcAft>
                <a:spcPts val="0"/>
              </a:spcAft>
              <a:buClrTx/>
              <a:buSzTx/>
              <a:buFont typeface="Arial" panose="020B0604020202020204" pitchFamily="34" charset="0"/>
              <a:buNone/>
              <a:tabLst/>
              <a:defRPr/>
            </a:pPr>
            <a:r>
              <a:rPr kumimoji="0" lang="en-US" sz="1300" b="0" i="0" u="none" strike="noStrike" kern="1200" cap="none" spc="0" normalizeH="0" baseline="0" noProof="1">
                <a:ln>
                  <a:noFill/>
                </a:ln>
                <a:effectLst/>
                <a:uLnTx/>
                <a:uFillTx/>
                <a:ea typeface="+mn-ea"/>
                <a:cs typeface="Arial" panose="020B0604020202020204" pitchFamily="34" charset="0"/>
              </a:rPr>
              <a:t>Annex 5 - Units of Measurement
Annex 6 - Operation of Aircraft
Annex 7 - Aircraft Nationality and Registration Marks
Annex 8 - Airworthiness of Aircraft</a:t>
            </a:r>
          </a:p>
        </p:txBody>
      </p:sp>
      <p:sp>
        <p:nvSpPr>
          <p:cNvPr id="41" name="Text Placeholder 13">
            <a:extLst>
              <a:ext uri="{FF2B5EF4-FFF2-40B4-BE49-F238E27FC236}">
                <a16:creationId xmlns:a16="http://schemas.microsoft.com/office/drawing/2014/main" id="{E9601D83-1AF4-AD5D-0272-B122E7B8DACA}"/>
              </a:ext>
            </a:extLst>
          </p:cNvPr>
          <p:cNvSpPr txBox="1">
            <a:spLocks/>
          </p:cNvSpPr>
          <p:nvPr>
            <p:custDataLst>
              <p:tags r:id="rId7"/>
            </p:custDataLst>
          </p:nvPr>
        </p:nvSpPr>
        <p:spPr>
          <a:xfrm>
            <a:off x="2707914" y="1905000"/>
            <a:ext cx="2188721" cy="640080"/>
          </a:xfrm>
          <a:prstGeom prst="rect">
            <a:avLst/>
          </a:prstGeom>
        </p:spPr>
        <p:txBody>
          <a:bodyPr vert="horz" lIns="0" tIns="45720" rIns="91440" bIns="45720" rtlCol="0" anchor="t">
            <a:noAutofit/>
          </a:bodyPr>
          <a:lstStyle>
            <a:defPPr>
              <a:defRPr lang="en-US"/>
            </a:defPPr>
            <a:lvl1pPr marR="0" lvl="0" indent="9525" defTabSz="914354" fontAlgn="auto">
              <a:lnSpc>
                <a:spcPct val="100000"/>
              </a:lnSpc>
              <a:spcBef>
                <a:spcPts val="1200"/>
              </a:spcBef>
              <a:spcAft>
                <a:spcPts val="0"/>
              </a:spcAft>
              <a:buClrTx/>
              <a:buSzTx/>
              <a:buFont typeface="Arial" panose="020B0604020202020204" pitchFamily="34" charset="0"/>
              <a:buNone/>
              <a:tabLst/>
              <a:defRPr kumimoji="0" sz="1600" b="1" i="0" u="none" strike="noStrike" cap="none" spc="0" normalizeH="0" baseline="0">
                <a:ln>
                  <a:noFill/>
                </a:ln>
                <a:effectLst/>
                <a:uLnTx/>
                <a:uFillTx/>
                <a:latin typeface="+mj-lt"/>
                <a:cs typeface="Arial" panose="020B0604020202020204" pitchFamily="34" charset="0"/>
              </a:defRPr>
            </a:lvl1pPr>
            <a:lvl2pPr marL="457178" indent="0" defTabSz="914354">
              <a:lnSpc>
                <a:spcPct val="150000"/>
              </a:lnSpc>
              <a:spcBef>
                <a:spcPts val="1200"/>
              </a:spcBef>
              <a:buFont typeface="Arial" panose="020B0604020202020204" pitchFamily="34" charset="0"/>
              <a:buNone/>
              <a:tabLst/>
              <a:defRPr sz="2000" b="1">
                <a:cs typeface="Arial" panose="020B0604020202020204" pitchFamily="34" charset="0"/>
              </a:defRPr>
            </a:lvl2pPr>
            <a:lvl3pPr marL="914354" indent="0" defTabSz="914354">
              <a:lnSpc>
                <a:spcPct val="150000"/>
              </a:lnSpc>
              <a:spcBef>
                <a:spcPts val="1200"/>
              </a:spcBef>
              <a:buFont typeface="Arial" panose="020B0604020202020204" pitchFamily="34" charset="0"/>
              <a:buNone/>
              <a:tabLst/>
              <a:defRPr b="1">
                <a:cs typeface="Arial" panose="020B0604020202020204" pitchFamily="34" charset="0"/>
              </a:defRPr>
            </a:lvl3pPr>
            <a:lvl4pPr marL="1371532" indent="0" defTabSz="914354">
              <a:lnSpc>
                <a:spcPct val="150000"/>
              </a:lnSpc>
              <a:spcBef>
                <a:spcPts val="1200"/>
              </a:spcBef>
              <a:buFont typeface="Arial" panose="020B0604020202020204" pitchFamily="34" charset="0"/>
              <a:buNone/>
              <a:tabLst/>
              <a:defRPr sz="1600" b="1">
                <a:cs typeface="Arial" panose="020B0604020202020204" pitchFamily="34" charset="0"/>
              </a:defRPr>
            </a:lvl4pPr>
            <a:lvl5pPr marL="1828709" indent="0" defTabSz="914354">
              <a:lnSpc>
                <a:spcPct val="150000"/>
              </a:lnSpc>
              <a:spcBef>
                <a:spcPts val="1200"/>
              </a:spcBef>
              <a:buFont typeface="Arial" panose="020B0604020202020204" pitchFamily="34" charset="0"/>
              <a:buNone/>
              <a:tabLst/>
              <a:defRPr sz="1600" b="1">
                <a:cs typeface="Arial" panose="020B0604020202020204" pitchFamily="34" charset="0"/>
              </a:defRPr>
            </a:lvl5pPr>
            <a:lvl6pPr marL="2285886" indent="0" defTabSz="914354">
              <a:lnSpc>
                <a:spcPct val="90000"/>
              </a:lnSpc>
              <a:spcBef>
                <a:spcPts val="500"/>
              </a:spcBef>
              <a:buFont typeface="Arial" panose="020B0604020202020204" pitchFamily="34" charset="0"/>
              <a:buNone/>
              <a:defRPr sz="1600" b="1"/>
            </a:lvl6pPr>
            <a:lvl7pPr marL="2743062" indent="0" defTabSz="914354">
              <a:lnSpc>
                <a:spcPct val="90000"/>
              </a:lnSpc>
              <a:spcBef>
                <a:spcPts val="500"/>
              </a:spcBef>
              <a:buFont typeface="Arial" panose="020B0604020202020204" pitchFamily="34" charset="0"/>
              <a:buNone/>
              <a:defRPr sz="1600" b="1"/>
            </a:lvl7pPr>
            <a:lvl8pPr marL="3200240" indent="0" defTabSz="914354">
              <a:lnSpc>
                <a:spcPct val="90000"/>
              </a:lnSpc>
              <a:spcBef>
                <a:spcPts val="500"/>
              </a:spcBef>
              <a:buFont typeface="Arial" panose="020B0604020202020204" pitchFamily="34" charset="0"/>
              <a:buNone/>
              <a:defRPr sz="1600" b="1"/>
            </a:lvl8pPr>
            <a:lvl9pPr marL="3657418" indent="0" defTabSz="914354">
              <a:lnSpc>
                <a:spcPct val="90000"/>
              </a:lnSpc>
              <a:spcBef>
                <a:spcPts val="500"/>
              </a:spcBef>
              <a:buFont typeface="Arial" panose="020B0604020202020204" pitchFamily="34" charset="0"/>
              <a:buNone/>
              <a:defRPr sz="1600" b="1"/>
            </a:lvl9pPr>
          </a:lstStyle>
          <a:p>
            <a:r>
              <a:rPr lang="en-US" noProof="1">
                <a:latin typeface="Gill Sans MT" panose="020B0502020104020203" pitchFamily="34" charset="0"/>
              </a:rPr>
              <a:t>Annexes 5-8</a:t>
            </a:r>
          </a:p>
        </p:txBody>
      </p:sp>
      <p:sp>
        <p:nvSpPr>
          <p:cNvPr id="42" name="Content Placeholder 11">
            <a:extLst>
              <a:ext uri="{FF2B5EF4-FFF2-40B4-BE49-F238E27FC236}">
                <a16:creationId xmlns:a16="http://schemas.microsoft.com/office/drawing/2014/main" id="{FAC4DC3D-5B32-C2BC-DB80-CAFA5205E943}"/>
              </a:ext>
            </a:extLst>
          </p:cNvPr>
          <p:cNvSpPr txBox="1">
            <a:spLocks/>
          </p:cNvSpPr>
          <p:nvPr>
            <p:custDataLst>
              <p:tags r:id="rId8"/>
            </p:custDataLst>
          </p:nvPr>
        </p:nvSpPr>
        <p:spPr>
          <a:xfrm>
            <a:off x="4997965" y="2983664"/>
            <a:ext cx="2188721" cy="1737360"/>
          </a:xfrm>
          <a:prstGeom prst="rect">
            <a:avLst/>
          </a:prstGeom>
        </p:spPr>
        <p:txBody>
          <a:bodyPr vert="horz" lIns="0" tIns="45720" rIns="91440" bIns="45720" rtlCol="0">
            <a:normAutofit fontScale="92500"/>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20000"/>
              </a:lnSpc>
              <a:spcBef>
                <a:spcPts val="1200"/>
              </a:spcBef>
              <a:spcAft>
                <a:spcPts val="0"/>
              </a:spcAft>
              <a:buClrTx/>
              <a:buSzTx/>
              <a:buFont typeface="Arial" panose="020B0604020202020204" pitchFamily="34" charset="0"/>
              <a:buNone/>
              <a:tabLst/>
              <a:defRPr/>
            </a:pPr>
            <a:r>
              <a:rPr kumimoji="0" lang="en-US" sz="1300" b="0" i="0" u="none" strike="noStrike" kern="1200" cap="none" spc="0" normalizeH="0" baseline="0" noProof="1">
                <a:ln>
                  <a:noFill/>
                </a:ln>
                <a:effectLst/>
                <a:uLnTx/>
                <a:uFillTx/>
                <a:ea typeface="+mn-ea"/>
                <a:cs typeface="Arial" panose="020B0604020202020204" pitchFamily="34" charset="0"/>
              </a:rPr>
              <a:t>Annex 9 - Facilitation
Annex 10 - Aeronautical Telecommunications
Annex 11 - Air Traffic Services
Annex 12 - Search and Rescue</a:t>
            </a:r>
          </a:p>
        </p:txBody>
      </p:sp>
      <p:sp>
        <p:nvSpPr>
          <p:cNvPr id="43" name="Content Placeholder 1">
            <a:extLst>
              <a:ext uri="{FF2B5EF4-FFF2-40B4-BE49-F238E27FC236}">
                <a16:creationId xmlns:a16="http://schemas.microsoft.com/office/drawing/2014/main" id="{63E27A9B-9E6E-876B-085D-D5B02A6C85DA}"/>
              </a:ext>
            </a:extLst>
          </p:cNvPr>
          <p:cNvSpPr txBox="1">
            <a:spLocks/>
          </p:cNvSpPr>
          <p:nvPr>
            <p:custDataLst>
              <p:tags r:id="rId9"/>
            </p:custDataLst>
          </p:nvPr>
        </p:nvSpPr>
        <p:spPr>
          <a:xfrm>
            <a:off x="7288015" y="2983664"/>
            <a:ext cx="2188721" cy="1737360"/>
          </a:xfrm>
          <a:prstGeom prst="rect">
            <a:avLst/>
          </a:prstGeom>
        </p:spPr>
        <p:txBody>
          <a:bodyPr vert="horz" lIns="0" tIns="45720" rIns="91440" bIns="45720" rtlCol="0">
            <a:normAutofit fontScale="85000" lnSpcReduction="20000"/>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20000"/>
              </a:lnSpc>
              <a:spcBef>
                <a:spcPts val="1200"/>
              </a:spcBef>
              <a:spcAft>
                <a:spcPts val="0"/>
              </a:spcAft>
              <a:buClrTx/>
              <a:buSzTx/>
              <a:buFont typeface="Arial" panose="020B0604020202020204" pitchFamily="34" charset="0"/>
              <a:buNone/>
              <a:tabLst/>
              <a:defRPr/>
            </a:pPr>
            <a:r>
              <a:rPr kumimoji="0" lang="en-US" sz="1300" b="0" i="0" u="none" strike="noStrike" kern="1200" cap="none" spc="0" normalizeH="0" baseline="0" noProof="1">
                <a:ln>
                  <a:noFill/>
                </a:ln>
                <a:effectLst/>
                <a:uLnTx/>
                <a:uFillTx/>
                <a:ea typeface="+mn-ea"/>
                <a:cs typeface="Arial" panose="020B0604020202020204" pitchFamily="34" charset="0"/>
              </a:rPr>
              <a:t>Annex 13 - Aircraft Accident and Incident Investigation
Annex 14 - Aerodromes
Annex 15 - Aeronautical Information Services
Annex 16 - Environmental Protection</a:t>
            </a:r>
          </a:p>
        </p:txBody>
      </p:sp>
      <p:sp>
        <p:nvSpPr>
          <p:cNvPr id="44" name="Text Placeholder 14">
            <a:extLst>
              <a:ext uri="{FF2B5EF4-FFF2-40B4-BE49-F238E27FC236}">
                <a16:creationId xmlns:a16="http://schemas.microsoft.com/office/drawing/2014/main" id="{7883A972-70D3-21F3-9FF6-4274FEFC916D}"/>
              </a:ext>
            </a:extLst>
          </p:cNvPr>
          <p:cNvSpPr txBox="1">
            <a:spLocks/>
          </p:cNvSpPr>
          <p:nvPr>
            <p:custDataLst>
              <p:tags r:id="rId10"/>
            </p:custDataLst>
          </p:nvPr>
        </p:nvSpPr>
        <p:spPr>
          <a:xfrm>
            <a:off x="4997965" y="1905000"/>
            <a:ext cx="2188721" cy="640080"/>
          </a:xfrm>
          <a:prstGeom prst="rect">
            <a:avLst/>
          </a:prstGeom>
        </p:spPr>
        <p:txBody>
          <a:bodyPr vert="horz" lIns="0" tIns="45720" rIns="91440" bIns="45720" rtlCol="0" anchor="t">
            <a:noAutofit/>
          </a:bodyPr>
          <a:lstStyle>
            <a:defPPr>
              <a:defRPr lang="en-US"/>
            </a:defPPr>
            <a:lvl1pPr marR="0" lvl="0" indent="9525" defTabSz="914354" fontAlgn="auto">
              <a:lnSpc>
                <a:spcPct val="100000"/>
              </a:lnSpc>
              <a:spcBef>
                <a:spcPts val="1200"/>
              </a:spcBef>
              <a:spcAft>
                <a:spcPts val="0"/>
              </a:spcAft>
              <a:buClrTx/>
              <a:buSzTx/>
              <a:buFont typeface="Arial" panose="020B0604020202020204" pitchFamily="34" charset="0"/>
              <a:buNone/>
              <a:tabLst/>
              <a:defRPr kumimoji="0" sz="1600" b="1" i="0" u="none" strike="noStrike" cap="none" spc="0" normalizeH="0" baseline="0">
                <a:ln>
                  <a:noFill/>
                </a:ln>
                <a:effectLst/>
                <a:uLnTx/>
                <a:uFillTx/>
                <a:latin typeface="+mj-lt"/>
                <a:cs typeface="Arial" panose="020B0604020202020204" pitchFamily="34" charset="0"/>
              </a:defRPr>
            </a:lvl1pPr>
            <a:lvl2pPr marL="457178" indent="0" defTabSz="914354">
              <a:lnSpc>
                <a:spcPct val="150000"/>
              </a:lnSpc>
              <a:spcBef>
                <a:spcPts val="1200"/>
              </a:spcBef>
              <a:buFont typeface="Arial" panose="020B0604020202020204" pitchFamily="34" charset="0"/>
              <a:buNone/>
              <a:tabLst/>
              <a:defRPr sz="2000" b="1">
                <a:cs typeface="Arial" panose="020B0604020202020204" pitchFamily="34" charset="0"/>
              </a:defRPr>
            </a:lvl2pPr>
            <a:lvl3pPr marL="914354" indent="0" defTabSz="914354">
              <a:lnSpc>
                <a:spcPct val="150000"/>
              </a:lnSpc>
              <a:spcBef>
                <a:spcPts val="1200"/>
              </a:spcBef>
              <a:buFont typeface="Arial" panose="020B0604020202020204" pitchFamily="34" charset="0"/>
              <a:buNone/>
              <a:tabLst/>
              <a:defRPr b="1">
                <a:cs typeface="Arial" panose="020B0604020202020204" pitchFamily="34" charset="0"/>
              </a:defRPr>
            </a:lvl3pPr>
            <a:lvl4pPr marL="1371532" indent="0" defTabSz="914354">
              <a:lnSpc>
                <a:spcPct val="150000"/>
              </a:lnSpc>
              <a:spcBef>
                <a:spcPts val="1200"/>
              </a:spcBef>
              <a:buFont typeface="Arial" panose="020B0604020202020204" pitchFamily="34" charset="0"/>
              <a:buNone/>
              <a:tabLst/>
              <a:defRPr sz="1600" b="1">
                <a:cs typeface="Arial" panose="020B0604020202020204" pitchFamily="34" charset="0"/>
              </a:defRPr>
            </a:lvl4pPr>
            <a:lvl5pPr marL="1828709" indent="0" defTabSz="914354">
              <a:lnSpc>
                <a:spcPct val="150000"/>
              </a:lnSpc>
              <a:spcBef>
                <a:spcPts val="1200"/>
              </a:spcBef>
              <a:buFont typeface="Arial" panose="020B0604020202020204" pitchFamily="34" charset="0"/>
              <a:buNone/>
              <a:tabLst/>
              <a:defRPr sz="1600" b="1">
                <a:cs typeface="Arial" panose="020B0604020202020204" pitchFamily="34" charset="0"/>
              </a:defRPr>
            </a:lvl5pPr>
            <a:lvl6pPr marL="2285886" indent="0" defTabSz="914354">
              <a:lnSpc>
                <a:spcPct val="90000"/>
              </a:lnSpc>
              <a:spcBef>
                <a:spcPts val="500"/>
              </a:spcBef>
              <a:buFont typeface="Arial" panose="020B0604020202020204" pitchFamily="34" charset="0"/>
              <a:buNone/>
              <a:defRPr sz="1600" b="1"/>
            </a:lvl6pPr>
            <a:lvl7pPr marL="2743062" indent="0" defTabSz="914354">
              <a:lnSpc>
                <a:spcPct val="90000"/>
              </a:lnSpc>
              <a:spcBef>
                <a:spcPts val="500"/>
              </a:spcBef>
              <a:buFont typeface="Arial" panose="020B0604020202020204" pitchFamily="34" charset="0"/>
              <a:buNone/>
              <a:defRPr sz="1600" b="1"/>
            </a:lvl7pPr>
            <a:lvl8pPr marL="3200240" indent="0" defTabSz="914354">
              <a:lnSpc>
                <a:spcPct val="90000"/>
              </a:lnSpc>
              <a:spcBef>
                <a:spcPts val="500"/>
              </a:spcBef>
              <a:buFont typeface="Arial" panose="020B0604020202020204" pitchFamily="34" charset="0"/>
              <a:buNone/>
              <a:defRPr sz="1600" b="1"/>
            </a:lvl8pPr>
            <a:lvl9pPr marL="3657418" indent="0" defTabSz="914354">
              <a:lnSpc>
                <a:spcPct val="90000"/>
              </a:lnSpc>
              <a:spcBef>
                <a:spcPts val="500"/>
              </a:spcBef>
              <a:buFont typeface="Arial" panose="020B0604020202020204" pitchFamily="34" charset="0"/>
              <a:buNone/>
              <a:defRPr sz="1600" b="1"/>
            </a:lvl9pPr>
          </a:lstStyle>
          <a:p>
            <a:r>
              <a:rPr lang="en-US" noProof="1">
                <a:latin typeface="Gill Sans MT" panose="020B0502020104020203" pitchFamily="34" charset="0"/>
              </a:rPr>
              <a:t>Annexes</a:t>
            </a:r>
            <a:r>
              <a:rPr lang="en-US" noProof="1"/>
              <a:t> 9-12</a:t>
            </a:r>
          </a:p>
        </p:txBody>
      </p:sp>
      <p:sp>
        <p:nvSpPr>
          <p:cNvPr id="45" name="Text Placeholder 2">
            <a:extLst>
              <a:ext uri="{FF2B5EF4-FFF2-40B4-BE49-F238E27FC236}">
                <a16:creationId xmlns:a16="http://schemas.microsoft.com/office/drawing/2014/main" id="{8ED9378C-FE03-DAB3-690A-2FE2C239FF68}"/>
              </a:ext>
            </a:extLst>
          </p:cNvPr>
          <p:cNvSpPr txBox="1">
            <a:spLocks/>
          </p:cNvSpPr>
          <p:nvPr>
            <p:custDataLst>
              <p:tags r:id="rId11"/>
            </p:custDataLst>
          </p:nvPr>
        </p:nvSpPr>
        <p:spPr>
          <a:xfrm>
            <a:off x="7288015" y="1905000"/>
            <a:ext cx="2188721" cy="640080"/>
          </a:xfrm>
          <a:prstGeom prst="rect">
            <a:avLst/>
          </a:prstGeom>
        </p:spPr>
        <p:txBody>
          <a:bodyPr vert="horz" lIns="0" tIns="45720" rIns="91440" bIns="45720" rtlCol="0" anchor="t">
            <a:noAutofit/>
          </a:bodyPr>
          <a:lstStyle>
            <a:defPPr>
              <a:defRPr lang="en-US"/>
            </a:defPPr>
            <a:lvl1pPr marR="0" lvl="0" indent="9525" defTabSz="914354" fontAlgn="auto">
              <a:lnSpc>
                <a:spcPct val="100000"/>
              </a:lnSpc>
              <a:spcBef>
                <a:spcPts val="1200"/>
              </a:spcBef>
              <a:spcAft>
                <a:spcPts val="0"/>
              </a:spcAft>
              <a:buClrTx/>
              <a:buSzTx/>
              <a:buFont typeface="Arial" panose="020B0604020202020204" pitchFamily="34" charset="0"/>
              <a:buNone/>
              <a:tabLst/>
              <a:defRPr kumimoji="0" sz="1600" b="1" i="0" u="none" strike="noStrike" cap="none" spc="0" normalizeH="0" baseline="0">
                <a:ln>
                  <a:noFill/>
                </a:ln>
                <a:effectLst/>
                <a:uLnTx/>
                <a:uFillTx/>
                <a:latin typeface="+mj-lt"/>
                <a:cs typeface="Arial" panose="020B0604020202020204" pitchFamily="34" charset="0"/>
              </a:defRPr>
            </a:lvl1pPr>
            <a:lvl2pPr marL="457178" indent="0" defTabSz="914354">
              <a:lnSpc>
                <a:spcPct val="150000"/>
              </a:lnSpc>
              <a:spcBef>
                <a:spcPts val="1200"/>
              </a:spcBef>
              <a:buFont typeface="Arial" panose="020B0604020202020204" pitchFamily="34" charset="0"/>
              <a:buNone/>
              <a:tabLst/>
              <a:defRPr sz="2000" b="1">
                <a:cs typeface="Arial" panose="020B0604020202020204" pitchFamily="34" charset="0"/>
              </a:defRPr>
            </a:lvl2pPr>
            <a:lvl3pPr marL="914354" indent="0" defTabSz="914354">
              <a:lnSpc>
                <a:spcPct val="150000"/>
              </a:lnSpc>
              <a:spcBef>
                <a:spcPts val="1200"/>
              </a:spcBef>
              <a:buFont typeface="Arial" panose="020B0604020202020204" pitchFamily="34" charset="0"/>
              <a:buNone/>
              <a:tabLst/>
              <a:defRPr b="1">
                <a:cs typeface="Arial" panose="020B0604020202020204" pitchFamily="34" charset="0"/>
              </a:defRPr>
            </a:lvl3pPr>
            <a:lvl4pPr marL="1371532" indent="0" defTabSz="914354">
              <a:lnSpc>
                <a:spcPct val="150000"/>
              </a:lnSpc>
              <a:spcBef>
                <a:spcPts val="1200"/>
              </a:spcBef>
              <a:buFont typeface="Arial" panose="020B0604020202020204" pitchFamily="34" charset="0"/>
              <a:buNone/>
              <a:tabLst/>
              <a:defRPr sz="1600" b="1">
                <a:cs typeface="Arial" panose="020B0604020202020204" pitchFamily="34" charset="0"/>
              </a:defRPr>
            </a:lvl4pPr>
            <a:lvl5pPr marL="1828709" indent="0" defTabSz="914354">
              <a:lnSpc>
                <a:spcPct val="150000"/>
              </a:lnSpc>
              <a:spcBef>
                <a:spcPts val="1200"/>
              </a:spcBef>
              <a:buFont typeface="Arial" panose="020B0604020202020204" pitchFamily="34" charset="0"/>
              <a:buNone/>
              <a:tabLst/>
              <a:defRPr sz="1600" b="1">
                <a:cs typeface="Arial" panose="020B0604020202020204" pitchFamily="34" charset="0"/>
              </a:defRPr>
            </a:lvl5pPr>
            <a:lvl6pPr marL="2285886" indent="0" defTabSz="914354">
              <a:lnSpc>
                <a:spcPct val="90000"/>
              </a:lnSpc>
              <a:spcBef>
                <a:spcPts val="500"/>
              </a:spcBef>
              <a:buFont typeface="Arial" panose="020B0604020202020204" pitchFamily="34" charset="0"/>
              <a:buNone/>
              <a:defRPr sz="1600" b="1"/>
            </a:lvl6pPr>
            <a:lvl7pPr marL="2743062" indent="0" defTabSz="914354">
              <a:lnSpc>
                <a:spcPct val="90000"/>
              </a:lnSpc>
              <a:spcBef>
                <a:spcPts val="500"/>
              </a:spcBef>
              <a:buFont typeface="Arial" panose="020B0604020202020204" pitchFamily="34" charset="0"/>
              <a:buNone/>
              <a:defRPr sz="1600" b="1"/>
            </a:lvl7pPr>
            <a:lvl8pPr marL="3200240" indent="0" defTabSz="914354">
              <a:lnSpc>
                <a:spcPct val="90000"/>
              </a:lnSpc>
              <a:spcBef>
                <a:spcPts val="500"/>
              </a:spcBef>
              <a:buFont typeface="Arial" panose="020B0604020202020204" pitchFamily="34" charset="0"/>
              <a:buNone/>
              <a:defRPr sz="1600" b="1"/>
            </a:lvl8pPr>
            <a:lvl9pPr marL="3657418" indent="0" defTabSz="914354">
              <a:lnSpc>
                <a:spcPct val="90000"/>
              </a:lnSpc>
              <a:spcBef>
                <a:spcPts val="500"/>
              </a:spcBef>
              <a:buFont typeface="Arial" panose="020B0604020202020204" pitchFamily="34" charset="0"/>
              <a:buNone/>
              <a:defRPr sz="1600" b="1"/>
            </a:lvl9pPr>
          </a:lstStyle>
          <a:p>
            <a:r>
              <a:rPr lang="en-US" noProof="1"/>
              <a:t>Annexes 13-16</a:t>
            </a:r>
          </a:p>
        </p:txBody>
      </p:sp>
      <p:sp>
        <p:nvSpPr>
          <p:cNvPr id="46" name="Content Placeholder 10">
            <a:extLst>
              <a:ext uri="{FF2B5EF4-FFF2-40B4-BE49-F238E27FC236}">
                <a16:creationId xmlns:a16="http://schemas.microsoft.com/office/drawing/2014/main" id="{896240A3-61A7-3F00-8241-349D677FE779}"/>
              </a:ext>
            </a:extLst>
          </p:cNvPr>
          <p:cNvSpPr txBox="1">
            <a:spLocks/>
          </p:cNvSpPr>
          <p:nvPr>
            <p:custDataLst>
              <p:tags r:id="rId12"/>
            </p:custDataLst>
          </p:nvPr>
        </p:nvSpPr>
        <p:spPr>
          <a:xfrm>
            <a:off x="2704256" y="4721024"/>
            <a:ext cx="2188721" cy="1463040"/>
          </a:xfrm>
          <a:prstGeom prst="rect">
            <a:avLst/>
          </a:prstGeom>
        </p:spPr>
        <p:txBody>
          <a:bodyPr vert="horz" lIns="0" tIns="45720" rIns="91440" bIns="45720" rtlCol="0">
            <a:normAutofit/>
          </a:bodyPr>
          <a:lstStyle>
            <a:lvl1pPr marL="296863"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1pPr>
            <a:lvl2pPr marL="6286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2pPr>
            <a:lvl3pPr marL="10858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3pPr>
            <a:lvl4pPr marL="15430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4pPr>
            <a:lvl5pPr marL="2001838"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17488">
              <a:lnSpc>
                <a:spcPct val="85000"/>
              </a:lnSpc>
              <a:spcBef>
                <a:spcPts val="0"/>
              </a:spcBef>
              <a:spcAft>
                <a:spcPts val="400"/>
              </a:spcAft>
            </a:pPr>
            <a:r>
              <a:rPr lang="en-US" sz="1300" noProof="1">
                <a:solidFill>
                  <a:schemeClr val="tx2"/>
                </a:solidFill>
                <a:latin typeface="+mn-lt"/>
              </a:rPr>
              <a:t>List of Annexes 5-8</a:t>
            </a:r>
          </a:p>
        </p:txBody>
      </p:sp>
      <p:sp>
        <p:nvSpPr>
          <p:cNvPr id="47" name="Content Placeholder 11">
            <a:extLst>
              <a:ext uri="{FF2B5EF4-FFF2-40B4-BE49-F238E27FC236}">
                <a16:creationId xmlns:a16="http://schemas.microsoft.com/office/drawing/2014/main" id="{54E83036-3720-4F17-86FC-DFBD83853B63}"/>
              </a:ext>
            </a:extLst>
          </p:cNvPr>
          <p:cNvSpPr txBox="1">
            <a:spLocks/>
          </p:cNvSpPr>
          <p:nvPr>
            <p:custDataLst>
              <p:tags r:id="rId13"/>
            </p:custDataLst>
          </p:nvPr>
        </p:nvSpPr>
        <p:spPr>
          <a:xfrm>
            <a:off x="4995526" y="4721024"/>
            <a:ext cx="2188721" cy="1463040"/>
          </a:xfrm>
          <a:prstGeom prst="rect">
            <a:avLst/>
          </a:prstGeom>
        </p:spPr>
        <p:txBody>
          <a:bodyPr vert="horz" lIns="0" tIns="45720" rIns="91440" bIns="45720" rtlCol="0">
            <a:normAutofit/>
          </a:bodyPr>
          <a:lstStyle>
            <a:lvl1pPr marL="296863"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1pPr>
            <a:lvl2pPr marL="6286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2pPr>
            <a:lvl3pPr marL="10858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3pPr>
            <a:lvl4pPr marL="15430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4pPr>
            <a:lvl5pPr marL="2001838"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17488">
              <a:lnSpc>
                <a:spcPct val="85000"/>
              </a:lnSpc>
              <a:spcBef>
                <a:spcPts val="0"/>
              </a:spcBef>
              <a:spcAft>
                <a:spcPts val="400"/>
              </a:spcAft>
            </a:pPr>
            <a:r>
              <a:rPr lang="en-US" sz="1300" noProof="1">
                <a:solidFill>
                  <a:schemeClr val="tx2"/>
                </a:solidFill>
                <a:latin typeface="+mn-lt"/>
              </a:rPr>
              <a:t>List of Annexes 9-12</a:t>
            </a:r>
          </a:p>
        </p:txBody>
      </p:sp>
      <p:sp>
        <p:nvSpPr>
          <p:cNvPr id="48" name="Content Placeholder 1">
            <a:extLst>
              <a:ext uri="{FF2B5EF4-FFF2-40B4-BE49-F238E27FC236}">
                <a16:creationId xmlns:a16="http://schemas.microsoft.com/office/drawing/2014/main" id="{39DB4112-6159-DDFF-F730-79DD62C970D7}"/>
              </a:ext>
            </a:extLst>
          </p:cNvPr>
          <p:cNvSpPr txBox="1">
            <a:spLocks/>
          </p:cNvSpPr>
          <p:nvPr>
            <p:custDataLst>
              <p:tags r:id="rId14"/>
            </p:custDataLst>
          </p:nvPr>
        </p:nvSpPr>
        <p:spPr>
          <a:xfrm>
            <a:off x="7286795" y="4721024"/>
            <a:ext cx="2188721" cy="1463040"/>
          </a:xfrm>
          <a:prstGeom prst="rect">
            <a:avLst/>
          </a:prstGeom>
        </p:spPr>
        <p:txBody>
          <a:bodyPr vert="horz" lIns="0" tIns="45720" rIns="91440" bIns="45720" rtlCol="0">
            <a:normAutofit/>
          </a:bodyPr>
          <a:lstStyle>
            <a:lvl1pPr marL="296863"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1pPr>
            <a:lvl2pPr marL="6286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2pPr>
            <a:lvl3pPr marL="10858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3pPr>
            <a:lvl4pPr marL="15430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4pPr>
            <a:lvl5pPr marL="2001838"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17488">
              <a:lnSpc>
                <a:spcPct val="85000"/>
              </a:lnSpc>
              <a:spcBef>
                <a:spcPts val="0"/>
              </a:spcBef>
              <a:spcAft>
                <a:spcPts val="400"/>
              </a:spcAft>
            </a:pPr>
            <a:r>
              <a:rPr lang="en-US" sz="1300" noProof="1">
                <a:solidFill>
                  <a:schemeClr val="tx2"/>
                </a:solidFill>
                <a:latin typeface="+mn-lt"/>
              </a:rPr>
              <a:t>List of Annexes 13-16</a:t>
            </a:r>
          </a:p>
        </p:txBody>
      </p:sp>
      <p:sp>
        <p:nvSpPr>
          <p:cNvPr id="53" name="Content Placeholder 1">
            <a:extLst>
              <a:ext uri="{FF2B5EF4-FFF2-40B4-BE49-F238E27FC236}">
                <a16:creationId xmlns:a16="http://schemas.microsoft.com/office/drawing/2014/main" id="{FA878962-6FF4-3C9B-F327-F54D0AE99FBD}"/>
              </a:ext>
            </a:extLst>
          </p:cNvPr>
          <p:cNvSpPr txBox="1">
            <a:spLocks/>
          </p:cNvSpPr>
          <p:nvPr>
            <p:custDataLst>
              <p:tags r:id="rId15"/>
            </p:custDataLst>
          </p:nvPr>
        </p:nvSpPr>
        <p:spPr>
          <a:xfrm>
            <a:off x="9578066" y="2983664"/>
            <a:ext cx="2188721" cy="1737360"/>
          </a:xfrm>
          <a:prstGeom prst="rect">
            <a:avLst/>
          </a:prstGeom>
        </p:spPr>
        <p:txBody>
          <a:bodyPr vert="horz" lIns="0" tIns="45720" rIns="91440" bIns="45720" rtlCol="0">
            <a:normAutofit lnSpcReduction="10000"/>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20000"/>
              </a:lnSpc>
              <a:spcBef>
                <a:spcPts val="1200"/>
              </a:spcBef>
              <a:spcAft>
                <a:spcPts val="0"/>
              </a:spcAft>
              <a:buClrTx/>
              <a:buSzTx/>
              <a:buFont typeface="Arial" panose="020B0604020202020204" pitchFamily="34" charset="0"/>
              <a:buNone/>
              <a:tabLst/>
              <a:defRPr/>
            </a:pPr>
            <a:r>
              <a:rPr kumimoji="0" lang="en-US" sz="1300" b="0" i="0" u="none" strike="noStrike" kern="1200" cap="none" spc="0" normalizeH="0" baseline="0" noProof="1">
                <a:ln>
                  <a:noFill/>
                </a:ln>
                <a:effectLst/>
                <a:uLnTx/>
                <a:uFillTx/>
                <a:ea typeface="+mn-ea"/>
                <a:cs typeface="Arial" panose="020B0604020202020204" pitchFamily="34" charset="0"/>
              </a:rPr>
              <a:t>Annex 17 - Security
Annex 18 - The Safe Transportation of Dangerous Goods by Air
Annex 19 - Safety Management</a:t>
            </a:r>
          </a:p>
        </p:txBody>
      </p:sp>
      <p:sp>
        <p:nvSpPr>
          <p:cNvPr id="54" name="Text Placeholder 2">
            <a:extLst>
              <a:ext uri="{FF2B5EF4-FFF2-40B4-BE49-F238E27FC236}">
                <a16:creationId xmlns:a16="http://schemas.microsoft.com/office/drawing/2014/main" id="{B0273217-E7B8-D921-3C10-351F8EE6A13E}"/>
              </a:ext>
            </a:extLst>
          </p:cNvPr>
          <p:cNvSpPr txBox="1">
            <a:spLocks/>
          </p:cNvSpPr>
          <p:nvPr>
            <p:custDataLst>
              <p:tags r:id="rId16"/>
            </p:custDataLst>
          </p:nvPr>
        </p:nvSpPr>
        <p:spPr>
          <a:xfrm>
            <a:off x="9578066" y="1905000"/>
            <a:ext cx="2188721" cy="640080"/>
          </a:xfrm>
          <a:prstGeom prst="rect">
            <a:avLst/>
          </a:prstGeom>
        </p:spPr>
        <p:txBody>
          <a:bodyPr vert="horz" lIns="0" tIns="45720" rIns="91440" bIns="45720" rtlCol="0" anchor="t">
            <a:noAutofit/>
          </a:bodyPr>
          <a:lstStyle>
            <a:defPPr>
              <a:defRPr lang="en-US"/>
            </a:defPPr>
            <a:lvl1pPr marR="0" lvl="0" indent="9525" defTabSz="914354" fontAlgn="auto">
              <a:lnSpc>
                <a:spcPct val="100000"/>
              </a:lnSpc>
              <a:spcBef>
                <a:spcPts val="1200"/>
              </a:spcBef>
              <a:spcAft>
                <a:spcPts val="0"/>
              </a:spcAft>
              <a:buClrTx/>
              <a:buSzTx/>
              <a:buFont typeface="Arial" panose="020B0604020202020204" pitchFamily="34" charset="0"/>
              <a:buNone/>
              <a:tabLst/>
              <a:defRPr kumimoji="0" sz="1600" b="1" i="0" u="none" strike="noStrike" cap="none" spc="0" normalizeH="0" baseline="0">
                <a:ln>
                  <a:noFill/>
                </a:ln>
                <a:effectLst/>
                <a:uLnTx/>
                <a:uFillTx/>
                <a:latin typeface="+mj-lt"/>
                <a:cs typeface="Arial" panose="020B0604020202020204" pitchFamily="34" charset="0"/>
              </a:defRPr>
            </a:lvl1pPr>
            <a:lvl2pPr marL="457178" indent="0" defTabSz="914354">
              <a:lnSpc>
                <a:spcPct val="150000"/>
              </a:lnSpc>
              <a:spcBef>
                <a:spcPts val="1200"/>
              </a:spcBef>
              <a:buFont typeface="Arial" panose="020B0604020202020204" pitchFamily="34" charset="0"/>
              <a:buNone/>
              <a:tabLst/>
              <a:defRPr sz="2000" b="1">
                <a:cs typeface="Arial" panose="020B0604020202020204" pitchFamily="34" charset="0"/>
              </a:defRPr>
            </a:lvl2pPr>
            <a:lvl3pPr marL="914354" indent="0" defTabSz="914354">
              <a:lnSpc>
                <a:spcPct val="150000"/>
              </a:lnSpc>
              <a:spcBef>
                <a:spcPts val="1200"/>
              </a:spcBef>
              <a:buFont typeface="Arial" panose="020B0604020202020204" pitchFamily="34" charset="0"/>
              <a:buNone/>
              <a:tabLst/>
              <a:defRPr b="1">
                <a:cs typeface="Arial" panose="020B0604020202020204" pitchFamily="34" charset="0"/>
              </a:defRPr>
            </a:lvl3pPr>
            <a:lvl4pPr marL="1371532" indent="0" defTabSz="914354">
              <a:lnSpc>
                <a:spcPct val="150000"/>
              </a:lnSpc>
              <a:spcBef>
                <a:spcPts val="1200"/>
              </a:spcBef>
              <a:buFont typeface="Arial" panose="020B0604020202020204" pitchFamily="34" charset="0"/>
              <a:buNone/>
              <a:tabLst/>
              <a:defRPr sz="1600" b="1">
                <a:cs typeface="Arial" panose="020B0604020202020204" pitchFamily="34" charset="0"/>
              </a:defRPr>
            </a:lvl4pPr>
            <a:lvl5pPr marL="1828709" indent="0" defTabSz="914354">
              <a:lnSpc>
                <a:spcPct val="150000"/>
              </a:lnSpc>
              <a:spcBef>
                <a:spcPts val="1200"/>
              </a:spcBef>
              <a:buFont typeface="Arial" panose="020B0604020202020204" pitchFamily="34" charset="0"/>
              <a:buNone/>
              <a:tabLst/>
              <a:defRPr sz="1600" b="1">
                <a:cs typeface="Arial" panose="020B0604020202020204" pitchFamily="34" charset="0"/>
              </a:defRPr>
            </a:lvl5pPr>
            <a:lvl6pPr marL="2285886" indent="0" defTabSz="914354">
              <a:lnSpc>
                <a:spcPct val="90000"/>
              </a:lnSpc>
              <a:spcBef>
                <a:spcPts val="500"/>
              </a:spcBef>
              <a:buFont typeface="Arial" panose="020B0604020202020204" pitchFamily="34" charset="0"/>
              <a:buNone/>
              <a:defRPr sz="1600" b="1"/>
            </a:lvl6pPr>
            <a:lvl7pPr marL="2743062" indent="0" defTabSz="914354">
              <a:lnSpc>
                <a:spcPct val="90000"/>
              </a:lnSpc>
              <a:spcBef>
                <a:spcPts val="500"/>
              </a:spcBef>
              <a:buFont typeface="Arial" panose="020B0604020202020204" pitchFamily="34" charset="0"/>
              <a:buNone/>
              <a:defRPr sz="1600" b="1"/>
            </a:lvl7pPr>
            <a:lvl8pPr marL="3200240" indent="0" defTabSz="914354">
              <a:lnSpc>
                <a:spcPct val="90000"/>
              </a:lnSpc>
              <a:spcBef>
                <a:spcPts val="500"/>
              </a:spcBef>
              <a:buFont typeface="Arial" panose="020B0604020202020204" pitchFamily="34" charset="0"/>
              <a:buNone/>
              <a:defRPr sz="1600" b="1"/>
            </a:lvl8pPr>
            <a:lvl9pPr marL="3657418" indent="0" defTabSz="914354">
              <a:lnSpc>
                <a:spcPct val="90000"/>
              </a:lnSpc>
              <a:spcBef>
                <a:spcPts val="500"/>
              </a:spcBef>
              <a:buFont typeface="Arial" panose="020B0604020202020204" pitchFamily="34" charset="0"/>
              <a:buNone/>
              <a:defRPr sz="1600" b="1"/>
            </a:lvl9pPr>
          </a:lstStyle>
          <a:p>
            <a:r>
              <a:rPr lang="en-US" noProof="1">
                <a:latin typeface="Gill Sans MT" panose="020B0502020104020203" pitchFamily="34" charset="0"/>
              </a:rPr>
              <a:t>Annexes</a:t>
            </a:r>
            <a:r>
              <a:rPr lang="en-US" noProof="1"/>
              <a:t> 17-19</a:t>
            </a:r>
          </a:p>
        </p:txBody>
      </p:sp>
      <p:sp>
        <p:nvSpPr>
          <p:cNvPr id="55" name="Content Placeholder 1">
            <a:extLst>
              <a:ext uri="{FF2B5EF4-FFF2-40B4-BE49-F238E27FC236}">
                <a16:creationId xmlns:a16="http://schemas.microsoft.com/office/drawing/2014/main" id="{54840F43-C74D-2378-EF20-FDCC57CBB042}"/>
              </a:ext>
            </a:extLst>
          </p:cNvPr>
          <p:cNvSpPr txBox="1">
            <a:spLocks/>
          </p:cNvSpPr>
          <p:nvPr>
            <p:custDataLst>
              <p:tags r:id="rId17"/>
            </p:custDataLst>
          </p:nvPr>
        </p:nvSpPr>
        <p:spPr>
          <a:xfrm>
            <a:off x="9578066" y="4721024"/>
            <a:ext cx="2188721" cy="1463040"/>
          </a:xfrm>
          <a:prstGeom prst="rect">
            <a:avLst/>
          </a:prstGeom>
        </p:spPr>
        <p:txBody>
          <a:bodyPr vert="horz" lIns="0" tIns="45720" rIns="91440" bIns="45720" rtlCol="0">
            <a:normAutofit/>
          </a:bodyPr>
          <a:lstStyle>
            <a:lvl1pPr marL="296863"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1pPr>
            <a:lvl2pPr marL="6286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2pPr>
            <a:lvl3pPr marL="10858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3pPr>
            <a:lvl4pPr marL="1543050"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4pPr>
            <a:lvl5pPr marL="2001838" indent="-285750" algn="l" defTabSz="914377" rtl="0" eaLnBrk="1" latinLnBrk="0" hangingPunct="1">
              <a:lnSpc>
                <a:spcPct val="150000"/>
              </a:lnSpc>
              <a:spcBef>
                <a:spcPts val="1200"/>
              </a:spcBef>
              <a:buFont typeface="Arial" panose="020B0604020202020204" pitchFamily="34" charset="0"/>
              <a:buChar char="•"/>
              <a:tabLst/>
              <a:defRPr sz="1600" kern="1200">
                <a:solidFill>
                  <a:schemeClr val="tx1"/>
                </a:solidFill>
                <a:latin typeface="Franklin Gothic Book" panose="020B05030201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17488">
              <a:lnSpc>
                <a:spcPct val="85000"/>
              </a:lnSpc>
              <a:spcBef>
                <a:spcPts val="0"/>
              </a:spcBef>
              <a:spcAft>
                <a:spcPts val="400"/>
              </a:spcAft>
            </a:pPr>
            <a:r>
              <a:rPr lang="en-US" sz="1300" noProof="1">
                <a:solidFill>
                  <a:schemeClr val="tx2"/>
                </a:solidFill>
                <a:latin typeface="+mn-lt"/>
              </a:rPr>
              <a:t>List of Annexes 17-19</a:t>
            </a:r>
          </a:p>
        </p:txBody>
      </p:sp>
      <p:sp>
        <p:nvSpPr>
          <p:cNvPr id="57" name="TextBox 56">
            <a:extLst>
              <a:ext uri="{FF2B5EF4-FFF2-40B4-BE49-F238E27FC236}">
                <a16:creationId xmlns:a16="http://schemas.microsoft.com/office/drawing/2014/main" id="{09B848BE-15BC-B0F7-85CF-E69392B79F34}"/>
              </a:ext>
            </a:extLst>
          </p:cNvPr>
          <p:cNvSpPr txBox="1"/>
          <p:nvPr/>
        </p:nvSpPr>
        <p:spPr>
          <a:xfrm>
            <a:off x="9578066" y="1485900"/>
            <a:ext cx="734291" cy="369332"/>
          </a:xfrm>
          <a:prstGeom prst="rect">
            <a:avLst/>
          </a:prstGeom>
          <a:noFill/>
        </p:spPr>
        <p:txBody>
          <a:bodyPr wrap="square" lIns="0" rtlCol="0">
            <a:spAutoFit/>
          </a:bodyPr>
          <a:lstStyle/>
          <a:p>
            <a:r>
              <a:rPr lang="en-US" b="1" noProof="1">
                <a:solidFill>
                  <a:schemeClr val="accent1"/>
                </a:solidFill>
              </a:rPr>
              <a:t>05</a:t>
            </a:r>
          </a:p>
        </p:txBody>
      </p:sp>
      <p:sp>
        <p:nvSpPr>
          <p:cNvPr id="58" name="Oval 57">
            <a:extLst>
              <a:ext uri="{FF2B5EF4-FFF2-40B4-BE49-F238E27FC236}">
                <a16:creationId xmlns:a16="http://schemas.microsoft.com/office/drawing/2014/main" id="{109227D9-3201-8A6C-7249-D24F36E15E2C}"/>
              </a:ext>
            </a:extLst>
          </p:cNvPr>
          <p:cNvSpPr/>
          <p:nvPr/>
        </p:nvSpPr>
        <p:spPr>
          <a:xfrm>
            <a:off x="9578066" y="2617052"/>
            <a:ext cx="137160" cy="137160"/>
          </a:xfrm>
          <a:prstGeom prst="ellipse">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1351" noProof="1"/>
          </a:p>
        </p:txBody>
      </p:sp>
    </p:spTree>
    <p:extLst>
      <p:ext uri="{BB962C8B-B14F-4D97-AF65-F5344CB8AC3E}">
        <p14:creationId xmlns:p14="http://schemas.microsoft.com/office/powerpoint/2010/main" val="28916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0DB8A01-9734-256B-9573-DD23D55B0E66}"/>
              </a:ext>
            </a:extLst>
          </p:cNvPr>
          <p:cNvPicPr>
            <a:picLocks noChangeAspect="1"/>
          </p:cNvPicPr>
          <p:nvPr/>
        </p:nvPicPr>
        <p:blipFill>
          <a:blip r:embed="rId2"/>
          <a:srcRect t="3979" r="-2" b="-2"/>
          <a:stretch>
            <a:fillRect/>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364F4C-F64D-C21D-A183-D1E2079E9CF3}"/>
              </a:ext>
            </a:extLst>
          </p:cNvPr>
          <p:cNvSpPr>
            <a:spLocks noGrp="1"/>
          </p:cNvSpPr>
          <p:nvPr>
            <p:ph type="title"/>
          </p:nvPr>
        </p:nvSpPr>
        <p:spPr>
          <a:xfrm>
            <a:off x="6115317" y="405685"/>
            <a:ext cx="5464968" cy="813515"/>
          </a:xfrm>
        </p:spPr>
        <p:txBody>
          <a:bodyPr vert="horz" lIns="91440" tIns="45720" rIns="91440" bIns="45720" rtlCol="0" anchor="ctr">
            <a:normAutofit/>
          </a:bodyPr>
          <a:lstStyle/>
          <a:p>
            <a:pPr defTabSz="914400"/>
            <a:r>
              <a:rPr lang="en-US" sz="2000" dirty="0">
                <a:latin typeface="Gill Sans MT" panose="020B0502020104020203" pitchFamily="34" charset="0"/>
              </a:rPr>
              <a:t>ECCAA’S</a:t>
            </a:r>
            <a:r>
              <a:rPr lang="en-US" sz="4000" dirty="0"/>
              <a:t> </a:t>
            </a:r>
            <a:r>
              <a:rPr lang="en-US" sz="2000" dirty="0">
                <a:latin typeface="Gill Sans MT" panose="020B0502020104020203" pitchFamily="34" charset="0"/>
              </a:rPr>
              <a:t>GENESIS &amp; FUNCTIONS</a:t>
            </a:r>
          </a:p>
        </p:txBody>
      </p:sp>
      <p:sp>
        <p:nvSpPr>
          <p:cNvPr id="4" name="TextBox 3">
            <a:extLst>
              <a:ext uri="{FF2B5EF4-FFF2-40B4-BE49-F238E27FC236}">
                <a16:creationId xmlns:a16="http://schemas.microsoft.com/office/drawing/2014/main" id="{E3E0934A-756E-7D59-B815-3F08AB671491}"/>
              </a:ext>
            </a:extLst>
          </p:cNvPr>
          <p:cNvSpPr txBox="1"/>
          <p:nvPr/>
        </p:nvSpPr>
        <p:spPr>
          <a:xfrm>
            <a:off x="5479829" y="1624885"/>
            <a:ext cx="6642538" cy="5486399"/>
          </a:xfrm>
          <a:prstGeom prst="rect">
            <a:avLst/>
          </a:prstGeom>
        </p:spPr>
        <p:txBody>
          <a:bodyPr vert="horz" lIns="91440" tIns="45720" rIns="91440" bIns="45720" rtlCol="0" anchor="ctr">
            <a:normAutofit lnSpcReduction="10000"/>
          </a:bodyPr>
          <a:lstStyle/>
          <a:p>
            <a:pPr>
              <a:lnSpc>
                <a:spcPct val="90000"/>
              </a:lnSpc>
              <a:spcAft>
                <a:spcPts val="600"/>
              </a:spcAft>
            </a:pPr>
            <a:endParaRPr lang="en-US" sz="1600" dirty="0">
              <a:latin typeface="Gill Sans MT" panose="020B0502020104020203" pitchFamily="34" charset="0"/>
            </a:endParaRPr>
          </a:p>
          <a:p>
            <a:pPr>
              <a:lnSpc>
                <a:spcPct val="90000"/>
              </a:lnSpc>
              <a:spcAft>
                <a:spcPts val="600"/>
              </a:spcAft>
            </a:pPr>
            <a:endParaRPr lang="en-US" sz="1600" dirty="0">
              <a:latin typeface="Gill Sans MT" panose="020B0502020104020203" pitchFamily="34" charset="0"/>
            </a:endParaRPr>
          </a:p>
          <a:p>
            <a:pPr>
              <a:lnSpc>
                <a:spcPct val="90000"/>
              </a:lnSpc>
              <a:spcAft>
                <a:spcPts val="600"/>
              </a:spcAft>
            </a:pPr>
            <a:endParaRPr lang="en-US" sz="1600" dirty="0">
              <a:latin typeface="Gill Sans MT" panose="020B0502020104020203" pitchFamily="34" charset="0"/>
            </a:endParaRPr>
          </a:p>
          <a:p>
            <a:pPr indent="-228600">
              <a:lnSpc>
                <a:spcPct val="90000"/>
              </a:lnSpc>
              <a:spcAft>
                <a:spcPts val="600"/>
              </a:spcAft>
              <a:buFont typeface="Arial" panose="020B0604020202020204" pitchFamily="34" charset="0"/>
              <a:buChar char="•"/>
            </a:pPr>
            <a:r>
              <a:rPr lang="en-US" sz="1500" dirty="0">
                <a:latin typeface="Gill Sans MT" panose="020B0502020104020203" pitchFamily="34" charset="0"/>
              </a:rPr>
              <a:t>Established in Grenada in 2003, by the Eastern Caribbean Civil Aviation Agreement signed by the Civil Aviation Ministers but did not achieve its legal autonomous status until 2004 when the Eastern Caribbean Civil Aviation Act and Agreement Act came into effect.</a:t>
            </a:r>
          </a:p>
          <a:p>
            <a:pPr>
              <a:lnSpc>
                <a:spcPct val="90000"/>
              </a:lnSpc>
              <a:spcAft>
                <a:spcPts val="600"/>
              </a:spcAft>
            </a:pPr>
            <a:endParaRPr lang="en-US" sz="1500" dirty="0">
              <a:latin typeface="Gill Sans MT" panose="020B0502020104020203" pitchFamily="34" charset="0"/>
            </a:endParaRPr>
          </a:p>
          <a:p>
            <a:pPr indent="-228600">
              <a:lnSpc>
                <a:spcPct val="90000"/>
              </a:lnSpc>
              <a:spcAft>
                <a:spcPts val="600"/>
              </a:spcAft>
              <a:buFont typeface="Arial" panose="020B0604020202020204" pitchFamily="34" charset="0"/>
              <a:buChar char="•"/>
            </a:pPr>
            <a:r>
              <a:rPr lang="en-US" sz="1500" dirty="0">
                <a:latin typeface="Gill Sans MT" panose="020B0502020104020203" pitchFamily="34" charset="0"/>
              </a:rPr>
              <a:t>The Eastern Caribbean Civil Aviation Authority (ECCAA) is the aviation regulatory body for six States       in the Caribbean region. These are:</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500" b="0" i="0" u="none" strike="noStrike" kern="1200" cap="none" spc="0" normalizeH="0" baseline="0" noProof="0" dirty="0">
                <a:ln>
                  <a:noFill/>
                </a:ln>
                <a:solidFill>
                  <a:prstClr val="black"/>
                </a:solidFill>
                <a:effectLst/>
                <a:uLnTx/>
                <a:uFillTx/>
                <a:latin typeface="Gill Sans MT" panose="020B0502020104020203" pitchFamily="34" charset="0"/>
              </a:rPr>
              <a:t>Antigua and Barbuda			4. Saint Kitts and Nevis</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500" b="0" i="0" u="none" strike="noStrike" kern="1200" cap="none" spc="0" normalizeH="0" baseline="0" noProof="0" dirty="0">
                <a:ln>
                  <a:noFill/>
                </a:ln>
                <a:solidFill>
                  <a:prstClr val="black"/>
                </a:solidFill>
                <a:effectLst/>
                <a:uLnTx/>
                <a:uFillTx/>
                <a:latin typeface="Gill Sans MT" panose="020B0502020104020203" pitchFamily="34" charset="0"/>
              </a:rPr>
              <a:t>Commonwealth of Dominica                5. Saint Lucia</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500" b="0" i="0" u="none" strike="noStrike" kern="1200" cap="none" spc="0" normalizeH="0" baseline="0" noProof="0" dirty="0">
                <a:ln>
                  <a:noFill/>
                </a:ln>
                <a:solidFill>
                  <a:prstClr val="black"/>
                </a:solidFill>
                <a:effectLst/>
                <a:uLnTx/>
                <a:uFillTx/>
                <a:latin typeface="Gill Sans MT" panose="020B0502020104020203" pitchFamily="34" charset="0"/>
              </a:rPr>
              <a:t>Grenada				          6. Saint Vincent &amp; the Grenadines</a:t>
            </a:r>
          </a:p>
          <a:p>
            <a:pPr indent="-228600">
              <a:lnSpc>
                <a:spcPct val="90000"/>
              </a:lnSpc>
              <a:spcAft>
                <a:spcPts val="600"/>
              </a:spcAft>
              <a:buFont typeface="Arial" panose="020B0604020202020204" pitchFamily="34" charset="0"/>
              <a:buChar char="•"/>
            </a:pPr>
            <a:endParaRPr lang="en-US" sz="1500" dirty="0">
              <a:latin typeface="Gill Sans MT" panose="020B0502020104020203" pitchFamily="34" charset="0"/>
            </a:endParaRPr>
          </a:p>
          <a:p>
            <a:pPr marL="285750" indent="-285750">
              <a:lnSpc>
                <a:spcPct val="90000"/>
              </a:lnSpc>
              <a:spcAft>
                <a:spcPts val="600"/>
              </a:spcAft>
              <a:buFont typeface="Arial" panose="020B0604020202020204" pitchFamily="34" charset="0"/>
              <a:buChar char="•"/>
            </a:pPr>
            <a:r>
              <a:rPr lang="en-US" sz="1500" dirty="0">
                <a:latin typeface="Gill Sans MT" panose="020B0502020104020203" pitchFamily="34" charset="0"/>
              </a:rPr>
              <a:t> Therefore,  it performs oversight, certification, monitoring, licensing  regulation and is a key technical adviser to its Member States.</a:t>
            </a:r>
          </a:p>
          <a:p>
            <a:pPr marL="285750" indent="-285750">
              <a:lnSpc>
                <a:spcPct val="90000"/>
              </a:lnSpc>
              <a:spcAft>
                <a:spcPts val="600"/>
              </a:spcAft>
              <a:buFont typeface="Arial" panose="020B0604020202020204" pitchFamily="34" charset="0"/>
              <a:buChar char="•"/>
            </a:pPr>
            <a:r>
              <a:rPr lang="en-US" sz="1500" dirty="0">
                <a:latin typeface="Gill Sans MT" panose="020B0502020104020203" pitchFamily="34" charset="0"/>
              </a:rPr>
              <a:t>The main divisions within the Authority are the Officer of the Director General, the Flight Safety Division, the Air Navigation Services, Aerodrome and Aviation Security.</a:t>
            </a:r>
          </a:p>
          <a:p>
            <a:pPr indent="-228600">
              <a:lnSpc>
                <a:spcPct val="90000"/>
              </a:lnSpc>
              <a:spcAft>
                <a:spcPts val="600"/>
              </a:spcAft>
              <a:buFont typeface="Arial" panose="020B0604020202020204" pitchFamily="34" charset="0"/>
              <a:buChar char="•"/>
            </a:pPr>
            <a:r>
              <a:rPr lang="en-US" sz="1500" dirty="0">
                <a:latin typeface="Gill Sans MT" panose="020B0502020104020203" pitchFamily="34" charset="0"/>
              </a:rPr>
              <a:t>The ECCAA also provides Communication, Navigation &amp; Surveillance Services to these States as well as:</a:t>
            </a:r>
          </a:p>
          <a:p>
            <a:pPr lvl="4" fontAlgn="t"/>
            <a:r>
              <a:rPr lang="en-US" sz="1500" b="0" i="0" u="none" strike="noStrike" kern="1200" dirty="0">
                <a:solidFill>
                  <a:srgbClr val="000000"/>
                </a:solidFill>
                <a:effectLst/>
                <a:latin typeface="Gill Sans MT" panose="020B0502020104020203" pitchFamily="34" charset="0"/>
              </a:rPr>
              <a:t>1. Anguilla</a:t>
            </a:r>
            <a:endParaRPr lang="en-US" sz="1500" b="0" i="0" u="none" strike="noStrike" dirty="0">
              <a:effectLst/>
              <a:latin typeface="Gill Sans MT" panose="020B0502020104020203" pitchFamily="34" charset="0"/>
            </a:endParaRPr>
          </a:p>
          <a:p>
            <a:pPr lvl="4" fontAlgn="t"/>
            <a:r>
              <a:rPr lang="en-US" sz="1500" b="0" i="0" u="none" strike="noStrike" kern="1200" dirty="0">
                <a:solidFill>
                  <a:srgbClr val="000000"/>
                </a:solidFill>
                <a:effectLst/>
                <a:latin typeface="Gill Sans MT" panose="020B0502020104020203" pitchFamily="34" charset="0"/>
              </a:rPr>
              <a:t>2. British Virgin Islands</a:t>
            </a:r>
            <a:endParaRPr lang="en-US" sz="1500" b="0" i="0" u="none" strike="noStrike" dirty="0">
              <a:effectLst/>
              <a:latin typeface="Gill Sans MT" panose="020B0502020104020203" pitchFamily="34" charset="0"/>
            </a:endParaRPr>
          </a:p>
          <a:p>
            <a:pPr lvl="4" fontAlgn="t"/>
            <a:r>
              <a:rPr lang="en-US" sz="1500" b="0" i="0" u="none" strike="noStrike" kern="1200" dirty="0">
                <a:solidFill>
                  <a:srgbClr val="000000"/>
                </a:solidFill>
                <a:effectLst/>
                <a:latin typeface="Gill Sans MT" panose="020B0502020104020203" pitchFamily="34" charset="0"/>
              </a:rPr>
              <a:t>3. Montserrat</a:t>
            </a:r>
            <a:endParaRPr lang="en-US" sz="1500" b="0" i="0" u="none" strike="noStrike" dirty="0">
              <a:effectLst/>
              <a:latin typeface="Gill Sans MT" panose="020B0502020104020203" pitchFamily="34" charset="0"/>
            </a:endParaRPr>
          </a:p>
          <a:p>
            <a:pPr indent="-228600">
              <a:lnSpc>
                <a:spcPct val="90000"/>
              </a:lnSpc>
              <a:spcAft>
                <a:spcPts val="600"/>
              </a:spcAft>
              <a:buFont typeface="Arial" panose="020B0604020202020204" pitchFamily="34" charset="0"/>
              <a:buChar char="•"/>
            </a:pPr>
            <a:endParaRPr lang="en-US" sz="1600" dirty="0">
              <a:latin typeface="Gill Sans MT" panose="020B0502020104020203" pitchFamily="34" charset="0"/>
            </a:endParaRPr>
          </a:p>
          <a:p>
            <a:pPr indent="-228600">
              <a:lnSpc>
                <a:spcPct val="90000"/>
              </a:lnSpc>
              <a:spcAft>
                <a:spcPts val="600"/>
              </a:spcAft>
              <a:buFont typeface="Arial" panose="020B0604020202020204" pitchFamily="34" charset="0"/>
              <a:buChar char="•"/>
            </a:pPr>
            <a:endParaRPr lang="en-US" sz="1600" dirty="0">
              <a:latin typeface="Gill Sans MT" panose="020B0502020104020203" pitchFamily="34" charset="0"/>
            </a:endParaRPr>
          </a:p>
          <a:p>
            <a:pPr indent="-228600">
              <a:lnSpc>
                <a:spcPct val="90000"/>
              </a:lnSpc>
              <a:spcAft>
                <a:spcPts val="600"/>
              </a:spcAft>
              <a:buFont typeface="Arial" panose="020B0604020202020204" pitchFamily="34" charset="0"/>
              <a:buChar char="•"/>
            </a:pPr>
            <a:endParaRPr lang="en-US" sz="1600" dirty="0">
              <a:latin typeface="Gill Sans MT" panose="020B0502020104020203" pitchFamily="34" charset="0"/>
            </a:endParaRPr>
          </a:p>
          <a:p>
            <a:pPr>
              <a:lnSpc>
                <a:spcPct val="90000"/>
              </a:lnSpc>
              <a:spcAft>
                <a:spcPts val="600"/>
              </a:spcAft>
            </a:pPr>
            <a:endParaRPr lang="en-US" sz="1600" dirty="0">
              <a:latin typeface="Gill Sans MT" panose="020B0502020104020203" pitchFamily="34" charset="0"/>
            </a:endParaRPr>
          </a:p>
          <a:p>
            <a:pPr indent="-228600">
              <a:lnSpc>
                <a:spcPct val="90000"/>
              </a:lnSpc>
              <a:spcAft>
                <a:spcPts val="600"/>
              </a:spcAft>
              <a:buFont typeface="Arial" panose="020B0604020202020204" pitchFamily="34" charset="0"/>
              <a:buChar char="•"/>
            </a:pPr>
            <a:endParaRPr lang="en-US" sz="1600" dirty="0">
              <a:latin typeface="Gill Sans MT" panose="020B0502020104020203" pitchFamily="34" charset="0"/>
            </a:endParaRPr>
          </a:p>
        </p:txBody>
      </p:sp>
    </p:spTree>
    <p:extLst>
      <p:ext uri="{BB962C8B-B14F-4D97-AF65-F5344CB8AC3E}">
        <p14:creationId xmlns:p14="http://schemas.microsoft.com/office/powerpoint/2010/main" val="137273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A726F7-65D4-CFD4-ACED-BA80F94573C6}"/>
              </a:ext>
            </a:extLst>
          </p:cNvPr>
          <p:cNvSpPr/>
          <p:nvPr>
            <p:custDataLst>
              <p:tags r:id="rId2"/>
            </p:custDataLst>
          </p:nvPr>
        </p:nvSpPr>
        <p:spPr>
          <a:xfrm>
            <a:off x="419100" y="6400800"/>
            <a:ext cx="2359913"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8">
            <a:extLst>
              <a:ext uri="{FF2B5EF4-FFF2-40B4-BE49-F238E27FC236}">
                <a16:creationId xmlns:a16="http://schemas.microsoft.com/office/drawing/2014/main" id="{212395F7-AD46-0282-E5F3-BA11D29272B7}"/>
              </a:ext>
            </a:extLst>
          </p:cNvPr>
          <p:cNvPicPr>
            <a:picLocks noChangeAspect="1"/>
          </p:cNvPicPr>
          <p:nvPr>
            <p:custDataLst>
              <p:tags r:id="rId3"/>
            </p:custDataLst>
          </p:nvPr>
        </p:nvPicPr>
        <p:blipFill rotWithShape="1">
          <a:blip r:embed="rId8" cstate="screen">
            <a:extLst>
              <a:ext uri="{28A0092B-C50C-407E-A947-70E740481C1C}">
                <a14:useLocalDpi xmlns:a14="http://schemas.microsoft.com/office/drawing/2010/main"/>
              </a:ext>
            </a:extLst>
          </a:blip>
          <a:srcRect l="10357" r="10357"/>
          <a:stretch/>
        </p:blipFill>
        <p:spPr>
          <a:xfrm>
            <a:off x="8191500" y="228600"/>
            <a:ext cx="3771900" cy="6400800"/>
          </a:xfrm>
          <a:prstGeom prst="roundRect">
            <a:avLst>
              <a:gd name="adj" fmla="val 2476"/>
            </a:avLst>
          </a:prstGeom>
        </p:spPr>
      </p:pic>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4"/>
            </p:custDataLst>
          </p:nvPr>
        </p:nvSpPr>
        <p:spPr>
          <a:xfrm>
            <a:off x="419100" y="629392"/>
            <a:ext cx="7543800" cy="622300"/>
          </a:xfrm>
        </p:spPr>
        <p:txBody>
          <a:bodyPr lIns="0">
            <a:normAutofit/>
          </a:bodyPr>
          <a:lstStyle/>
          <a:p>
            <a:r>
              <a:rPr lang="en-US" noProof="0" dirty="0"/>
              <a:t>ECCAA’s Legal &amp; Regulatory Framework</a:t>
            </a:r>
          </a:p>
        </p:txBody>
      </p:sp>
      <p:sp>
        <p:nvSpPr>
          <p:cNvPr id="3" name="Content Placeholder 2">
            <a:extLst>
              <a:ext uri="{FF2B5EF4-FFF2-40B4-BE49-F238E27FC236}">
                <a16:creationId xmlns:a16="http://schemas.microsoft.com/office/drawing/2014/main" id="{36155F97-AA4B-E922-5F96-CD65D5FAFAD4}"/>
              </a:ext>
            </a:extLst>
          </p:cNvPr>
          <p:cNvSpPr>
            <a:spLocks noGrp="1"/>
          </p:cNvSpPr>
          <p:nvPr>
            <p:ph idx="4294967295"/>
            <p:custDataLst>
              <p:tags r:id="rId5"/>
            </p:custDataLst>
          </p:nvPr>
        </p:nvSpPr>
        <p:spPr>
          <a:xfrm>
            <a:off x="419100" y="1485900"/>
            <a:ext cx="7543800" cy="4673600"/>
          </a:xfrm>
        </p:spPr>
        <p:txBody>
          <a:bodyPr lIns="0" anchor="b">
            <a:normAutofit fontScale="85000" lnSpcReduction="20000"/>
          </a:bodyPr>
          <a:lstStyle/>
          <a:p>
            <a:pPr marL="11111" indent="0">
              <a:lnSpc>
                <a:spcPct val="114000"/>
              </a:lnSpc>
              <a:buClr>
                <a:schemeClr val="accent1"/>
              </a:buClr>
              <a:buNone/>
            </a:pPr>
            <a:r>
              <a:rPr lang="en-US" sz="1800" dirty="0"/>
              <a:t>The Eastern Caribbean Authority’s legal framework is established in two main acts</a:t>
            </a:r>
          </a:p>
          <a:p>
            <a:pPr marL="11111" indent="0">
              <a:lnSpc>
                <a:spcPct val="114000"/>
              </a:lnSpc>
              <a:buClr>
                <a:schemeClr val="accent1"/>
              </a:buClr>
              <a:buNone/>
            </a:pPr>
            <a:r>
              <a:rPr lang="en-US" sz="1800" dirty="0"/>
              <a:t>The Eastern Caribbean Civil Aviation Authority Agreement Act as amended  &amp; the Eastern Caribbean Civil Aviation Act as amended.</a:t>
            </a:r>
          </a:p>
          <a:p>
            <a:pPr marL="11111" indent="0">
              <a:lnSpc>
                <a:spcPct val="114000"/>
              </a:lnSpc>
              <a:buClr>
                <a:schemeClr val="accent1"/>
              </a:buClr>
              <a:buNone/>
            </a:pPr>
            <a:r>
              <a:rPr lang="en-US" sz="1800" dirty="0"/>
              <a:t>The Act would have provided power to  both the Director General &amp; the Minister of Civil Aviation of each State the powers to regulate, prescribe, implement and direct policies and provide the environment to ensure  that core functions of the Eastern Caribbean Civil Aviation Authority is being achieved.</a:t>
            </a:r>
          </a:p>
          <a:p>
            <a:pPr marL="11111" indent="0">
              <a:lnSpc>
                <a:spcPct val="114000"/>
              </a:lnSpc>
              <a:buClr>
                <a:schemeClr val="accent1"/>
              </a:buClr>
              <a:buNone/>
            </a:pPr>
            <a:r>
              <a:rPr lang="en-US" sz="1800" dirty="0"/>
              <a:t>The Acts are also complimented by Regulations which are subsidiary legislation, which detail aptly the Standards and Recommend Practices that are required to be adopted by ICAO in order to be complicit with the international standard and treaty obligations.</a:t>
            </a:r>
          </a:p>
          <a:p>
            <a:pPr marL="11111" indent="0">
              <a:lnSpc>
                <a:spcPct val="114000"/>
              </a:lnSpc>
              <a:buClr>
                <a:schemeClr val="accent1"/>
              </a:buClr>
              <a:buNone/>
            </a:pPr>
            <a:r>
              <a:rPr lang="en-US" sz="1800" dirty="0"/>
              <a:t>E.G of these Regulations are the Flight Safety Regulations 2024, ANS Regulations 2024 &amp; 2025   and Security Regulations</a:t>
            </a:r>
          </a:p>
          <a:p>
            <a:pPr marL="11111" indent="0">
              <a:lnSpc>
                <a:spcPct val="114000"/>
              </a:lnSpc>
              <a:buClr>
                <a:schemeClr val="accent1"/>
              </a:buClr>
              <a:buNone/>
            </a:pPr>
            <a:r>
              <a:rPr lang="en-US" sz="1800" dirty="0"/>
              <a:t>ECCAA’s legal and regulatory framework establishes the rules and guidelines for civil aviation oversight and safety in the Eastern Caribbean. This framework is designed to align with international standards, ensuring safe, secure, and efficient air transport in the region.
</a:t>
            </a:r>
          </a:p>
        </p:txBody>
      </p:sp>
    </p:spTree>
    <p:custDataLst>
      <p:tags r:id="rId1"/>
    </p:custDataLst>
    <p:extLst>
      <p:ext uri="{BB962C8B-B14F-4D97-AF65-F5344CB8AC3E}">
        <p14:creationId xmlns:p14="http://schemas.microsoft.com/office/powerpoint/2010/main" val="1236100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89D30069-A50B-F706-5975-AA1AD50FAC9B}"/>
              </a:ext>
            </a:extLst>
          </p:cNvPr>
          <p:cNvPicPr>
            <a:picLocks noChangeAspect="1"/>
          </p:cNvPicPr>
          <p:nvPr>
            <p:custDataLst>
              <p:tags r:id="rId1"/>
            </p:custDataLst>
          </p:nvPr>
        </p:nvPicPr>
        <p:blipFill rotWithShape="1">
          <a:blip r:embed="rId7" cstate="screen">
            <a:extLst>
              <a:ext uri="{28A0092B-C50C-407E-A947-70E740481C1C}">
                <a14:useLocalDpi xmlns:a14="http://schemas.microsoft.com/office/drawing/2010/main"/>
              </a:ext>
            </a:extLst>
          </a:blip>
          <a:srcRect l="4761" r="4761"/>
          <a:stretch/>
        </p:blipFill>
        <p:spPr>
          <a:xfrm>
            <a:off x="6172200" y="228600"/>
            <a:ext cx="5791200" cy="6400800"/>
          </a:xfrm>
          <a:prstGeom prst="roundRect">
            <a:avLst>
              <a:gd name="adj" fmla="val 933"/>
            </a:avLst>
          </a:prstGeom>
        </p:spPr>
      </p:pic>
      <p:sp>
        <p:nvSpPr>
          <p:cNvPr id="5" name="Rectangle 4">
            <a:extLst>
              <a:ext uri="{FF2B5EF4-FFF2-40B4-BE49-F238E27FC236}">
                <a16:creationId xmlns:a16="http://schemas.microsoft.com/office/drawing/2014/main" id="{779AEE23-D7F0-73A9-8065-2FC46DA38662}"/>
              </a:ext>
            </a:extLst>
          </p:cNvPr>
          <p:cNvSpPr/>
          <p:nvPr>
            <p:custDataLst>
              <p:tags r:id="rId2"/>
            </p:custDataLst>
          </p:nvPr>
        </p:nvSpPr>
        <p:spPr>
          <a:xfrm>
            <a:off x="419100" y="6400800"/>
            <a:ext cx="2359913"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FFFFFF"/>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B4D8A5BA-5BCB-69C4-8F04-A61FF8D4A893}"/>
              </a:ext>
            </a:extLst>
          </p:cNvPr>
          <p:cNvSpPr>
            <a:spLocks noGrp="1"/>
          </p:cNvSpPr>
          <p:nvPr>
            <p:ph type="title"/>
            <p:custDataLst>
              <p:tags r:id="rId3"/>
            </p:custDataLst>
          </p:nvPr>
        </p:nvSpPr>
        <p:spPr>
          <a:xfrm>
            <a:off x="419100" y="629392"/>
            <a:ext cx="5600700" cy="856508"/>
          </a:xfrm>
        </p:spPr>
        <p:txBody>
          <a:bodyPr lIns="0" anchor="t">
            <a:normAutofit fontScale="90000"/>
          </a:bodyPr>
          <a:lstStyle/>
          <a:p>
            <a:r>
              <a:rPr lang="en-US" dirty="0"/>
              <a:t>REGULATORY REVIEW &amp; AMENDMENTS</a:t>
            </a:r>
          </a:p>
        </p:txBody>
      </p:sp>
      <p:sp>
        <p:nvSpPr>
          <p:cNvPr id="7" name="Text Placeholder 6">
            <a:extLst>
              <a:ext uri="{FF2B5EF4-FFF2-40B4-BE49-F238E27FC236}">
                <a16:creationId xmlns:a16="http://schemas.microsoft.com/office/drawing/2014/main" id="{BE4946FA-F535-E8E1-828C-502FA8993BEF}"/>
              </a:ext>
            </a:extLst>
          </p:cNvPr>
          <p:cNvSpPr>
            <a:spLocks noGrp="1"/>
          </p:cNvSpPr>
          <p:nvPr>
            <p:ph type="body" idx="4294967295"/>
            <p:custDataLst>
              <p:tags r:id="rId4"/>
            </p:custDataLst>
          </p:nvPr>
        </p:nvSpPr>
        <p:spPr>
          <a:xfrm>
            <a:off x="419100" y="1485900"/>
            <a:ext cx="5600700" cy="419100"/>
          </a:xfrm>
        </p:spPr>
        <p:txBody>
          <a:bodyPr vert="horz" lIns="0" tIns="45720" rIns="91440" bIns="45720" rtlCol="0" anchor="t">
            <a:normAutofit/>
          </a:bodyPr>
          <a:lstStyle/>
          <a:p>
            <a:pPr marL="0" indent="0">
              <a:lnSpc>
                <a:spcPct val="100000"/>
              </a:lnSpc>
              <a:buNone/>
            </a:pPr>
            <a:r>
              <a:rPr lang="en-US" sz="1800" b="1" dirty="0">
                <a:solidFill>
                  <a:schemeClr val="accent1"/>
                </a:solidFill>
                <a:latin typeface="Gill Sans MT" panose="020B0502020104020203" pitchFamily="34" charset="0"/>
              </a:rPr>
              <a:t>Current Status of State Compliance</a:t>
            </a:r>
          </a:p>
        </p:txBody>
      </p:sp>
      <p:sp>
        <p:nvSpPr>
          <p:cNvPr id="4" name="Content Placeholder 3">
            <a:extLst>
              <a:ext uri="{FF2B5EF4-FFF2-40B4-BE49-F238E27FC236}">
                <a16:creationId xmlns:a16="http://schemas.microsoft.com/office/drawing/2014/main" id="{B2C6843D-87AE-C9C5-2ABD-A651ACF46903}"/>
              </a:ext>
            </a:extLst>
          </p:cNvPr>
          <p:cNvSpPr>
            <a:spLocks noGrp="1"/>
          </p:cNvSpPr>
          <p:nvPr>
            <p:ph idx="4294967295"/>
            <p:custDataLst>
              <p:tags r:id="rId5"/>
            </p:custDataLst>
          </p:nvPr>
        </p:nvSpPr>
        <p:spPr>
          <a:xfrm>
            <a:off x="419100" y="2171701"/>
            <a:ext cx="5600700" cy="4114800"/>
          </a:xfrm>
        </p:spPr>
        <p:txBody>
          <a:bodyPr vert="horz" lIns="0" tIns="45720" rIns="91440" bIns="45720" rtlCol="0" anchor="t">
            <a:normAutofit fontScale="77500" lnSpcReduction="20000"/>
          </a:bodyPr>
          <a:lstStyle/>
          <a:p>
            <a:pPr marL="407988" indent="-284163">
              <a:lnSpc>
                <a:spcPct val="114000"/>
              </a:lnSpc>
              <a:buClr>
                <a:schemeClr val="accent1"/>
              </a:buClr>
            </a:pPr>
            <a:r>
              <a:rPr lang="en-US" dirty="0"/>
              <a:t>PRESENTLY THE ECCAA WOULD HAVE UNDERGONE AN AMENDMENT PROCESS TO FLIGHT SAFETY REGULATIONS AND ALSO THE CREATION OF NEW ANS REGULATIONS.
PLEASE SEE THE TABLE TO SEE THE STATUS OF STATE COMPLIANCE TO THE PROMULGATION OF REGULATIONS
NB: THE SECURITY REGULATIONS ARE SCHEDULED TO BE REVIEWED FOR UPDATE
| STATES | FLIGHT SAFETY REGULATIONS | ANS REGULATIONS
| ANTIGUA &amp; BARBUDA | 100% | 100% |
| THE COMMONWEALTH OF DOMINICA | 100% | 100% |
| GRENADA | 100% | 100% |
| SAINT LUICA | 100% | 40% |
| SAINT KITTS &amp; NEVIS | 100% | 100% |
| SAINT VINCENT &amp; THE GRENADINES | 100% | 100% |</a:t>
            </a:r>
          </a:p>
        </p:txBody>
      </p:sp>
    </p:spTree>
    <p:extLst>
      <p:ext uri="{BB962C8B-B14F-4D97-AF65-F5344CB8AC3E}">
        <p14:creationId xmlns:p14="http://schemas.microsoft.com/office/powerpoint/2010/main" val="2659623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20C33-021A-236D-C8F0-B69F78D14FE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6E0A900-C3BE-FEFD-E5D2-A0B4142C21AF}"/>
              </a:ext>
            </a:extLst>
          </p:cNvPr>
          <p:cNvSpPr>
            <a:spLocks noGrp="1"/>
          </p:cNvSpPr>
          <p:nvPr>
            <p:ph type="title"/>
            <p:custDataLst>
              <p:tags r:id="rId1"/>
            </p:custDataLst>
          </p:nvPr>
        </p:nvSpPr>
        <p:spPr/>
        <p:txBody>
          <a:bodyPr lIns="0">
            <a:normAutofit/>
          </a:bodyPr>
          <a:lstStyle/>
          <a:p>
            <a:r>
              <a:rPr lang="en-US" dirty="0"/>
              <a:t>Symbiotic Relationship: ECCAA &amp; Civil Aviation Ministries</a:t>
            </a:r>
          </a:p>
        </p:txBody>
      </p:sp>
      <p:sp>
        <p:nvSpPr>
          <p:cNvPr id="4" name="Rectangle 3">
            <a:extLst>
              <a:ext uri="{FF2B5EF4-FFF2-40B4-BE49-F238E27FC236}">
                <a16:creationId xmlns:a16="http://schemas.microsoft.com/office/drawing/2014/main" id="{3802F8AA-1DC1-27A8-5C4F-589C0FF9D3D5}"/>
              </a:ext>
            </a:extLst>
          </p:cNvPr>
          <p:cNvSpPr/>
          <p:nvPr>
            <p:custDataLst>
              <p:tags r:id="rId2"/>
            </p:custDataLst>
          </p:nvPr>
        </p:nvSpPr>
        <p:spPr>
          <a:xfrm>
            <a:off x="419100" y="6400800"/>
            <a:ext cx="2359913"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23" name="Picture Placeholder 12">
            <a:extLst>
              <a:ext uri="{FF2B5EF4-FFF2-40B4-BE49-F238E27FC236}">
                <a16:creationId xmlns:a16="http://schemas.microsoft.com/office/drawing/2014/main" id="{682D26D8-ACEC-1EBD-EC18-E109B6314E34}"/>
              </a:ext>
            </a:extLst>
          </p:cNvPr>
          <p:cNvPicPr>
            <a:picLocks/>
          </p:cNvPicPr>
          <p:nvPr>
            <p:custDataLst>
              <p:tags r:id="rId3"/>
            </p:custDataLst>
          </p:nvPr>
        </p:nvPicPr>
        <p:blipFill rotWithShape="1">
          <a:blip r:embed="rId16" cstate="screen">
            <a:extLst>
              <a:ext uri="{28A0092B-C50C-407E-A947-70E740481C1C}">
                <a14:useLocalDpi xmlns:a14="http://schemas.microsoft.com/office/drawing/2010/main"/>
              </a:ext>
            </a:extLst>
          </a:blip>
          <a:srcRect t="7995" b="7995"/>
          <a:stretch/>
        </p:blipFill>
        <p:spPr>
          <a:xfrm>
            <a:off x="419100" y="1485900"/>
            <a:ext cx="2743200" cy="2304515"/>
          </a:xfrm>
          <a:prstGeom prst="roundRect">
            <a:avLst>
              <a:gd name="adj" fmla="val 2303"/>
            </a:avLst>
          </a:prstGeom>
        </p:spPr>
      </p:pic>
      <p:pic>
        <p:nvPicPr>
          <p:cNvPr id="24" name="Picture Placeholder 12">
            <a:extLst>
              <a:ext uri="{FF2B5EF4-FFF2-40B4-BE49-F238E27FC236}">
                <a16:creationId xmlns:a16="http://schemas.microsoft.com/office/drawing/2014/main" id="{03C10B0B-8E9B-D372-51D1-8FA43F456F86}"/>
              </a:ext>
            </a:extLst>
          </p:cNvPr>
          <p:cNvPicPr>
            <a:picLocks/>
          </p:cNvPicPr>
          <p:nvPr>
            <p:custDataLst>
              <p:tags r:id="rId4"/>
            </p:custDataLst>
          </p:nvPr>
        </p:nvPicPr>
        <p:blipFill rotWithShape="1">
          <a:blip r:embed="rId17" cstate="screen">
            <a:extLst>
              <a:ext uri="{28A0092B-C50C-407E-A947-70E740481C1C}">
                <a14:useLocalDpi xmlns:a14="http://schemas.microsoft.com/office/drawing/2010/main"/>
              </a:ext>
            </a:extLst>
          </a:blip>
          <a:srcRect t="7995" b="7995"/>
          <a:stretch/>
        </p:blipFill>
        <p:spPr>
          <a:xfrm>
            <a:off x="6172200" y="1485900"/>
            <a:ext cx="2743200" cy="2304515"/>
          </a:xfrm>
          <a:prstGeom prst="roundRect">
            <a:avLst>
              <a:gd name="adj" fmla="val 2303"/>
            </a:avLst>
          </a:prstGeom>
        </p:spPr>
      </p:pic>
      <p:pic>
        <p:nvPicPr>
          <p:cNvPr id="25" name="Picture Placeholder 12">
            <a:extLst>
              <a:ext uri="{FF2B5EF4-FFF2-40B4-BE49-F238E27FC236}">
                <a16:creationId xmlns:a16="http://schemas.microsoft.com/office/drawing/2014/main" id="{520E6CA9-DD4E-2753-E9F8-CFE88164624B}"/>
              </a:ext>
            </a:extLst>
          </p:cNvPr>
          <p:cNvPicPr>
            <a:picLocks/>
          </p:cNvPicPr>
          <p:nvPr>
            <p:custDataLst>
              <p:tags r:id="rId5"/>
            </p:custDataLst>
          </p:nvPr>
        </p:nvPicPr>
        <p:blipFill rotWithShape="1">
          <a:blip r:embed="rId18" cstate="screen">
            <a:extLst>
              <a:ext uri="{28A0092B-C50C-407E-A947-70E740481C1C}">
                <a14:useLocalDpi xmlns:a14="http://schemas.microsoft.com/office/drawing/2010/main"/>
              </a:ext>
            </a:extLst>
          </a:blip>
          <a:srcRect t="7995" b="7995"/>
          <a:stretch/>
        </p:blipFill>
        <p:spPr>
          <a:xfrm>
            <a:off x="419100" y="3992388"/>
            <a:ext cx="2743200" cy="2304515"/>
          </a:xfrm>
          <a:prstGeom prst="roundRect">
            <a:avLst>
              <a:gd name="adj" fmla="val 2303"/>
            </a:avLst>
          </a:prstGeom>
        </p:spPr>
      </p:pic>
      <p:pic>
        <p:nvPicPr>
          <p:cNvPr id="26" name="Picture Placeholder 12">
            <a:extLst>
              <a:ext uri="{FF2B5EF4-FFF2-40B4-BE49-F238E27FC236}">
                <a16:creationId xmlns:a16="http://schemas.microsoft.com/office/drawing/2014/main" id="{C870E28B-41B1-F221-B347-6F3C657A0FC9}"/>
              </a:ext>
            </a:extLst>
          </p:cNvPr>
          <p:cNvPicPr>
            <a:picLocks/>
          </p:cNvPicPr>
          <p:nvPr>
            <p:custDataLst>
              <p:tags r:id="rId6"/>
            </p:custDataLst>
          </p:nvPr>
        </p:nvPicPr>
        <p:blipFill rotWithShape="1">
          <a:blip r:embed="rId19" cstate="screen">
            <a:extLst>
              <a:ext uri="{28A0092B-C50C-407E-A947-70E740481C1C}">
                <a14:useLocalDpi xmlns:a14="http://schemas.microsoft.com/office/drawing/2010/main"/>
              </a:ext>
            </a:extLst>
          </a:blip>
          <a:srcRect t="7995" b="7995"/>
          <a:stretch/>
        </p:blipFill>
        <p:spPr>
          <a:xfrm>
            <a:off x="6172200" y="3992388"/>
            <a:ext cx="2743200" cy="2304515"/>
          </a:xfrm>
          <a:prstGeom prst="roundRect">
            <a:avLst>
              <a:gd name="adj" fmla="val 2303"/>
            </a:avLst>
          </a:prstGeom>
        </p:spPr>
      </p:pic>
      <p:sp>
        <p:nvSpPr>
          <p:cNvPr id="29" name="Content Placeholder 9">
            <a:extLst>
              <a:ext uri="{FF2B5EF4-FFF2-40B4-BE49-F238E27FC236}">
                <a16:creationId xmlns:a16="http://schemas.microsoft.com/office/drawing/2014/main" id="{F18B256B-478E-625F-EE1E-AE94AD36335F}"/>
              </a:ext>
            </a:extLst>
          </p:cNvPr>
          <p:cNvSpPr txBox="1">
            <a:spLocks/>
          </p:cNvSpPr>
          <p:nvPr>
            <p:custDataLst>
              <p:tags r:id="rId7"/>
            </p:custDataLst>
          </p:nvPr>
        </p:nvSpPr>
        <p:spPr>
          <a:xfrm>
            <a:off x="3352800" y="1986000"/>
            <a:ext cx="2651760" cy="1801631"/>
          </a:xfrm>
          <a:prstGeom prst="rect">
            <a:avLst/>
          </a:prstGeom>
        </p:spPr>
        <p:txBody>
          <a:bodyPr vert="horz" lIns="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1">
                <a:ln>
                  <a:noFill/>
                </a:ln>
                <a:effectLst/>
                <a:uLnTx/>
                <a:uFillTx/>
                <a:ea typeface="+mn-ea"/>
                <a:cs typeface="Arial" panose="020B0604020202020204" pitchFamily="34" charset="0"/>
              </a:rPr>
              <a:t>Responsible for issuing aviation document and Directives</a:t>
            </a:r>
          </a:p>
        </p:txBody>
      </p:sp>
      <p:sp>
        <p:nvSpPr>
          <p:cNvPr id="30" name="Content Placeholder 10">
            <a:extLst>
              <a:ext uri="{FF2B5EF4-FFF2-40B4-BE49-F238E27FC236}">
                <a16:creationId xmlns:a16="http://schemas.microsoft.com/office/drawing/2014/main" id="{4D818673-30B7-17F9-6478-8DEE097B9AF2}"/>
              </a:ext>
            </a:extLst>
          </p:cNvPr>
          <p:cNvSpPr txBox="1">
            <a:spLocks/>
          </p:cNvSpPr>
          <p:nvPr>
            <p:custDataLst>
              <p:tags r:id="rId8"/>
            </p:custDataLst>
          </p:nvPr>
        </p:nvSpPr>
        <p:spPr>
          <a:xfrm>
            <a:off x="9105900" y="1986000"/>
            <a:ext cx="2651760" cy="1801631"/>
          </a:xfrm>
          <a:prstGeom prst="rect">
            <a:avLst/>
          </a:prstGeom>
        </p:spPr>
        <p:txBody>
          <a:bodyPr vert="horz" lIns="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1">
                <a:ln>
                  <a:noFill/>
                </a:ln>
                <a:effectLst/>
                <a:uLnTx/>
                <a:uFillTx/>
                <a:ea typeface="+mn-ea"/>
                <a:cs typeface="Arial" panose="020B0604020202020204" pitchFamily="34" charset="0"/>
              </a:rPr>
              <a:t>Grants air service licenses and permits, and oversees the establishment and maintenance of aerodromes.</a:t>
            </a:r>
          </a:p>
          <a:p>
            <a:pPr marL="11113"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1">
              <a:ln>
                <a:noFill/>
              </a:ln>
              <a:effectLst/>
              <a:uLnTx/>
              <a:uFillTx/>
              <a:ea typeface="+mn-ea"/>
              <a:cs typeface="Arial" panose="020B0604020202020204" pitchFamily="34" charset="0"/>
            </a:endParaRPr>
          </a:p>
        </p:txBody>
      </p:sp>
      <p:sp>
        <p:nvSpPr>
          <p:cNvPr id="31" name="Text Placeholder 12">
            <a:extLst>
              <a:ext uri="{FF2B5EF4-FFF2-40B4-BE49-F238E27FC236}">
                <a16:creationId xmlns:a16="http://schemas.microsoft.com/office/drawing/2014/main" id="{6140148E-0C2A-CCB0-E18E-E408A4E940CC}"/>
              </a:ext>
            </a:extLst>
          </p:cNvPr>
          <p:cNvSpPr txBox="1">
            <a:spLocks/>
          </p:cNvSpPr>
          <p:nvPr>
            <p:custDataLst>
              <p:tags r:id="rId9"/>
            </p:custDataLst>
          </p:nvPr>
        </p:nvSpPr>
        <p:spPr>
          <a:xfrm>
            <a:off x="3352800" y="1485900"/>
            <a:ext cx="2651760" cy="493776"/>
          </a:xfrm>
          <a:prstGeom prst="rect">
            <a:avLst/>
          </a:prstGeom>
        </p:spPr>
        <p:txBody>
          <a:bodyPr vert="horz" lIns="0" tIns="45720" rIns="91440" bIns="45720" rtlCol="0" anchor="t">
            <a:normAutofit fontScale="85000" lnSpcReduction="10000"/>
          </a:bodyPr>
          <a:lstStyle>
            <a:lvl1pPr marL="0" indent="0" algn="l" defTabSz="914354" rtl="0" eaLnBrk="1" latinLnBrk="0" hangingPunct="1">
              <a:lnSpc>
                <a:spcPct val="100000"/>
              </a:lnSpc>
              <a:spcBef>
                <a:spcPts val="1200"/>
              </a:spcBef>
              <a:buFont typeface="Arial" panose="020B0604020202020204" pitchFamily="34" charset="0"/>
              <a:buNone/>
              <a:tabLst/>
              <a:defRPr sz="2200" b="1" kern="1200">
                <a:solidFill>
                  <a:schemeClr val="tx1"/>
                </a:solidFill>
                <a:latin typeface="+mj-lt"/>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1" i="0" u="none" strike="noStrike" kern="1200" cap="none" spc="0" normalizeH="0" baseline="0" noProof="1">
                <a:ln>
                  <a:noFill/>
                </a:ln>
                <a:effectLst/>
                <a:uLnTx/>
                <a:uFillTx/>
                <a:ea typeface="+mn-ea"/>
                <a:cs typeface="Arial" panose="020B0604020202020204" pitchFamily="34" charset="0"/>
              </a:rPr>
              <a:t>Director General: Issue Directives &amp; Aviaiton Doucments</a:t>
            </a:r>
          </a:p>
        </p:txBody>
      </p:sp>
      <p:sp>
        <p:nvSpPr>
          <p:cNvPr id="32" name="Text Placeholder 13">
            <a:extLst>
              <a:ext uri="{FF2B5EF4-FFF2-40B4-BE49-F238E27FC236}">
                <a16:creationId xmlns:a16="http://schemas.microsoft.com/office/drawing/2014/main" id="{6BEA610A-21C3-5DF0-9194-760DCF3DD75F}"/>
              </a:ext>
            </a:extLst>
          </p:cNvPr>
          <p:cNvSpPr txBox="1">
            <a:spLocks/>
          </p:cNvSpPr>
          <p:nvPr>
            <p:custDataLst>
              <p:tags r:id="rId10"/>
            </p:custDataLst>
          </p:nvPr>
        </p:nvSpPr>
        <p:spPr>
          <a:xfrm>
            <a:off x="9105900" y="1485900"/>
            <a:ext cx="2651760" cy="493776"/>
          </a:xfrm>
          <a:prstGeom prst="rect">
            <a:avLst/>
          </a:prstGeom>
        </p:spPr>
        <p:txBody>
          <a:bodyPr vert="horz" lIns="0" tIns="45720" rIns="91440" bIns="45720" rtlCol="0" anchor="t">
            <a:normAutofit fontScale="92500" lnSpcReduction="20000"/>
          </a:bodyPr>
          <a:lstStyle>
            <a:lvl1pPr marL="0" indent="0" algn="l" defTabSz="914354" rtl="0" eaLnBrk="1" latinLnBrk="0" hangingPunct="1">
              <a:lnSpc>
                <a:spcPct val="100000"/>
              </a:lnSpc>
              <a:spcBef>
                <a:spcPts val="1200"/>
              </a:spcBef>
              <a:buFont typeface="Arial" panose="020B0604020202020204" pitchFamily="34" charset="0"/>
              <a:buNone/>
              <a:tabLst/>
              <a:defRPr sz="2200" b="1" kern="1200">
                <a:solidFill>
                  <a:schemeClr val="tx1"/>
                </a:solidFill>
                <a:latin typeface="+mj-lt"/>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1" i="0" u="none" strike="noStrike" kern="1200" cap="none" spc="0" normalizeH="0" baseline="0" noProof="1">
                <a:ln>
                  <a:noFill/>
                </a:ln>
                <a:effectLst/>
                <a:uLnTx/>
                <a:uFillTx/>
                <a:ea typeface="+mn-ea"/>
                <a:cs typeface="Arial" panose="020B0604020202020204" pitchFamily="34" charset="0"/>
              </a:rPr>
              <a:t>Minister: Air Service Licenses &amp; Permits</a:t>
            </a:r>
          </a:p>
        </p:txBody>
      </p:sp>
      <p:sp>
        <p:nvSpPr>
          <p:cNvPr id="33" name="Content Placeholder 11">
            <a:extLst>
              <a:ext uri="{FF2B5EF4-FFF2-40B4-BE49-F238E27FC236}">
                <a16:creationId xmlns:a16="http://schemas.microsoft.com/office/drawing/2014/main" id="{FCBCB63D-E25C-73C4-288D-84F7E563EF42}"/>
              </a:ext>
            </a:extLst>
          </p:cNvPr>
          <p:cNvSpPr txBox="1">
            <a:spLocks/>
          </p:cNvSpPr>
          <p:nvPr>
            <p:custDataLst>
              <p:tags r:id="rId11"/>
            </p:custDataLst>
          </p:nvPr>
        </p:nvSpPr>
        <p:spPr>
          <a:xfrm>
            <a:off x="3352800" y="4492488"/>
            <a:ext cx="2651760" cy="1801631"/>
          </a:xfrm>
          <a:prstGeom prst="rect">
            <a:avLst/>
          </a:prstGeom>
        </p:spPr>
        <p:txBody>
          <a:bodyPr vert="horz" lIns="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1">
                <a:ln>
                  <a:noFill/>
                </a:ln>
                <a:effectLst/>
                <a:uLnTx/>
                <a:uFillTx/>
                <a:ea typeface="+mn-ea"/>
                <a:cs typeface="Arial" panose="020B0604020202020204" pitchFamily="34" charset="0"/>
              </a:rPr>
              <a:t>The Director General appoints inspectors (Section 12),</a:t>
            </a:r>
          </a:p>
          <a:p>
            <a:pPr marL="11113"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1">
                <a:ln>
                  <a:noFill/>
                </a:ln>
                <a:effectLst/>
                <a:uLnTx/>
                <a:uFillTx/>
                <a:ea typeface="+mn-ea"/>
                <a:cs typeface="Arial" panose="020B0604020202020204" pitchFamily="34" charset="0"/>
              </a:rPr>
              <a:t> enforces regulations, and suspends aviation documents when necessary (Section 38).</a:t>
            </a:r>
          </a:p>
        </p:txBody>
      </p:sp>
      <p:sp>
        <p:nvSpPr>
          <p:cNvPr id="34" name="Content Placeholder 1">
            <a:extLst>
              <a:ext uri="{FF2B5EF4-FFF2-40B4-BE49-F238E27FC236}">
                <a16:creationId xmlns:a16="http://schemas.microsoft.com/office/drawing/2014/main" id="{4FA48BB5-CA53-1256-60FC-D70213CE2267}"/>
              </a:ext>
            </a:extLst>
          </p:cNvPr>
          <p:cNvSpPr txBox="1">
            <a:spLocks/>
          </p:cNvSpPr>
          <p:nvPr>
            <p:custDataLst>
              <p:tags r:id="rId12"/>
            </p:custDataLst>
          </p:nvPr>
        </p:nvSpPr>
        <p:spPr>
          <a:xfrm>
            <a:off x="9105900" y="4492488"/>
            <a:ext cx="2651760" cy="1801631"/>
          </a:xfrm>
          <a:prstGeom prst="rect">
            <a:avLst/>
          </a:prstGeom>
        </p:spPr>
        <p:txBody>
          <a:bodyPr vert="horz" lIns="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1">
                <a:ln>
                  <a:noFill/>
                </a:ln>
                <a:effectLst/>
                <a:uLnTx/>
                <a:uFillTx/>
                <a:ea typeface="+mn-ea"/>
                <a:cs typeface="Arial" panose="020B0604020202020204" pitchFamily="34" charset="0"/>
              </a:rPr>
              <a:t>The Minister establishes the Air Transport Licensing Board, reviews suspension decisions, and approves licenses.</a:t>
            </a:r>
          </a:p>
          <a:p>
            <a:pPr marL="11113"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1">
              <a:ln>
                <a:noFill/>
              </a:ln>
              <a:effectLst/>
              <a:uLnTx/>
              <a:uFillTx/>
              <a:ea typeface="+mn-ea"/>
              <a:cs typeface="Arial" panose="020B0604020202020204" pitchFamily="34" charset="0"/>
            </a:endParaRPr>
          </a:p>
        </p:txBody>
      </p:sp>
      <p:sp>
        <p:nvSpPr>
          <p:cNvPr id="35" name="Text Placeholder 14">
            <a:extLst>
              <a:ext uri="{FF2B5EF4-FFF2-40B4-BE49-F238E27FC236}">
                <a16:creationId xmlns:a16="http://schemas.microsoft.com/office/drawing/2014/main" id="{7002AA34-4BF5-B0B8-46CA-3AD3B08EDEC2}"/>
              </a:ext>
            </a:extLst>
          </p:cNvPr>
          <p:cNvSpPr txBox="1">
            <a:spLocks/>
          </p:cNvSpPr>
          <p:nvPr>
            <p:custDataLst>
              <p:tags r:id="rId13"/>
            </p:custDataLst>
          </p:nvPr>
        </p:nvSpPr>
        <p:spPr>
          <a:xfrm>
            <a:off x="3352800" y="3992388"/>
            <a:ext cx="2651760" cy="493776"/>
          </a:xfrm>
          <a:prstGeom prst="rect">
            <a:avLst/>
          </a:prstGeom>
        </p:spPr>
        <p:txBody>
          <a:bodyPr vert="horz" lIns="0" tIns="45720" rIns="91440" bIns="45720" rtlCol="0" anchor="t">
            <a:normAutofit/>
          </a:bodyPr>
          <a:lstStyle>
            <a:lvl1pPr marL="0" indent="0" algn="l" defTabSz="914354" rtl="0" eaLnBrk="1" latinLnBrk="0" hangingPunct="1">
              <a:lnSpc>
                <a:spcPct val="100000"/>
              </a:lnSpc>
              <a:spcBef>
                <a:spcPts val="1200"/>
              </a:spcBef>
              <a:buFont typeface="Arial" panose="020B0604020202020204" pitchFamily="34" charset="0"/>
              <a:buNone/>
              <a:tabLst/>
              <a:defRPr sz="2200" b="1" kern="1200">
                <a:solidFill>
                  <a:schemeClr val="tx1"/>
                </a:solidFill>
                <a:latin typeface="+mj-lt"/>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1" i="0" u="none" strike="noStrike" kern="1200" cap="none" spc="0" normalizeH="0" baseline="0" noProof="1">
                <a:ln>
                  <a:noFill/>
                </a:ln>
                <a:effectLst/>
                <a:uLnTx/>
                <a:uFillTx/>
                <a:ea typeface="+mn-ea"/>
                <a:cs typeface="Arial" panose="020B0604020202020204" pitchFamily="34" charset="0"/>
              </a:rPr>
              <a:t>Oversight &amp; Regulation</a:t>
            </a:r>
          </a:p>
        </p:txBody>
      </p:sp>
      <p:sp>
        <p:nvSpPr>
          <p:cNvPr id="36" name="Text Placeholder 2">
            <a:extLst>
              <a:ext uri="{FF2B5EF4-FFF2-40B4-BE49-F238E27FC236}">
                <a16:creationId xmlns:a16="http://schemas.microsoft.com/office/drawing/2014/main" id="{2066E41F-E35C-33D0-4EFF-4F77D573E630}"/>
              </a:ext>
            </a:extLst>
          </p:cNvPr>
          <p:cNvSpPr txBox="1">
            <a:spLocks/>
          </p:cNvSpPr>
          <p:nvPr>
            <p:custDataLst>
              <p:tags r:id="rId14"/>
            </p:custDataLst>
          </p:nvPr>
        </p:nvSpPr>
        <p:spPr>
          <a:xfrm>
            <a:off x="9105900" y="3992388"/>
            <a:ext cx="2651760" cy="493776"/>
          </a:xfrm>
          <a:prstGeom prst="rect">
            <a:avLst/>
          </a:prstGeom>
        </p:spPr>
        <p:txBody>
          <a:bodyPr vert="horz" lIns="0" tIns="45720" rIns="91440" bIns="45720" rtlCol="0" anchor="t">
            <a:normAutofit fontScale="92500"/>
          </a:bodyPr>
          <a:lstStyle>
            <a:lvl1pPr marL="0" indent="0" algn="l" defTabSz="914354" rtl="0" eaLnBrk="1" latinLnBrk="0" hangingPunct="1">
              <a:lnSpc>
                <a:spcPct val="100000"/>
              </a:lnSpc>
              <a:spcBef>
                <a:spcPts val="1200"/>
              </a:spcBef>
              <a:buFont typeface="Arial" panose="020B0604020202020204" pitchFamily="34" charset="0"/>
              <a:buNone/>
              <a:tabLst/>
              <a:defRPr sz="2200" b="1" kern="1200">
                <a:solidFill>
                  <a:schemeClr val="tx1"/>
                </a:solidFill>
                <a:latin typeface="+mj-lt"/>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1" i="0" u="none" strike="noStrike" kern="1200" cap="none" spc="0" normalizeH="0" baseline="0" noProof="1">
                <a:ln>
                  <a:noFill/>
                </a:ln>
                <a:effectLst/>
                <a:uLnTx/>
                <a:uFillTx/>
                <a:ea typeface="+mn-ea"/>
                <a:cs typeface="Arial" panose="020B0604020202020204" pitchFamily="34" charset="0"/>
              </a:rPr>
              <a:t>Ministerial Authority &amp; Review</a:t>
            </a:r>
          </a:p>
        </p:txBody>
      </p:sp>
    </p:spTree>
    <p:extLst>
      <p:ext uri="{BB962C8B-B14F-4D97-AF65-F5344CB8AC3E}">
        <p14:creationId xmlns:p14="http://schemas.microsoft.com/office/powerpoint/2010/main" val="2481855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59D63B4A-EA6F-9D4F-6A6A-36CF24B67A36}"/>
              </a:ext>
            </a:extLst>
          </p:cNvPr>
          <p:cNvPicPr>
            <a:picLocks noChangeAspect="1"/>
          </p:cNvPicPr>
          <p:nvPr>
            <p:custDataLst>
              <p:tags r:id="rId2"/>
            </p:custDataLst>
          </p:nvPr>
        </p:nvPicPr>
        <p:blipFill rotWithShape="1">
          <a:blip r:embed="rId8" cstate="screen">
            <a:extLst>
              <a:ext uri="{28A0092B-C50C-407E-A947-70E740481C1C}">
                <a14:useLocalDpi xmlns:a14="http://schemas.microsoft.com/office/drawing/2010/main"/>
              </a:ext>
            </a:extLst>
          </a:blip>
          <a:srcRect l="10357" r="10357"/>
          <a:stretch/>
        </p:blipFill>
        <p:spPr>
          <a:xfrm>
            <a:off x="8191500" y="228600"/>
            <a:ext cx="3771900" cy="6400800"/>
          </a:xfrm>
          <a:prstGeom prst="roundRect">
            <a:avLst>
              <a:gd name="adj" fmla="val 2476"/>
            </a:avLst>
          </a:prstGeom>
        </p:spPr>
      </p:pic>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3"/>
            </p:custDataLst>
          </p:nvPr>
        </p:nvSpPr>
        <p:spPr>
          <a:xfrm>
            <a:off x="419100" y="629392"/>
            <a:ext cx="7543800" cy="622300"/>
          </a:xfrm>
        </p:spPr>
        <p:txBody>
          <a:bodyPr lIns="0">
            <a:normAutofit/>
          </a:bodyPr>
          <a:lstStyle/>
          <a:p>
            <a:r>
              <a:rPr lang="en-US" noProof="1"/>
              <a:t>New Regulatory Considerations</a:t>
            </a:r>
          </a:p>
        </p:txBody>
      </p:sp>
      <p:sp>
        <p:nvSpPr>
          <p:cNvPr id="3" name="Content Placeholder 2">
            <a:extLst>
              <a:ext uri="{FF2B5EF4-FFF2-40B4-BE49-F238E27FC236}">
                <a16:creationId xmlns:a16="http://schemas.microsoft.com/office/drawing/2014/main" id="{36155F97-AA4B-E922-5F96-CD65D5FAFAD4}"/>
              </a:ext>
            </a:extLst>
          </p:cNvPr>
          <p:cNvSpPr>
            <a:spLocks noGrp="1"/>
          </p:cNvSpPr>
          <p:nvPr>
            <p:ph idx="4294967295"/>
            <p:custDataLst>
              <p:tags r:id="rId4"/>
            </p:custDataLst>
          </p:nvPr>
        </p:nvSpPr>
        <p:spPr>
          <a:xfrm>
            <a:off x="419100" y="1485900"/>
            <a:ext cx="7543800" cy="4673600"/>
          </a:xfrm>
        </p:spPr>
        <p:txBody>
          <a:bodyPr vert="horz" lIns="0" tIns="45720" rIns="91440" bIns="45720" rtlCol="0" anchor="ctr">
            <a:normAutofit/>
          </a:bodyPr>
          <a:lstStyle/>
          <a:p>
            <a:pPr marL="407988" indent="-284163">
              <a:lnSpc>
                <a:spcPct val="114000"/>
              </a:lnSpc>
              <a:buClr>
                <a:schemeClr val="accent1"/>
              </a:buClr>
            </a:pPr>
            <a:r>
              <a:rPr lang="en-US" noProof="1"/>
              <a:t>CORSIA: Carbon Offsetting and Reduction Scheme for International Aviation aims to reduce aviation emissions globally.
UAS/RPAS &amp; Drones: New guidelines are being developed for the safe integration of unmanned aerial systems and remotely piloted aircraft.</a:t>
            </a:r>
          </a:p>
          <a:p>
            <a:pPr marL="407988" indent="-284163">
              <a:lnSpc>
                <a:spcPct val="114000"/>
              </a:lnSpc>
              <a:buClr>
                <a:schemeClr val="accent1"/>
              </a:buClr>
            </a:pPr>
            <a:r>
              <a:rPr lang="en-US" noProof="1"/>
              <a:t>Article 83 bis Agreements</a:t>
            </a:r>
          </a:p>
          <a:p>
            <a:pPr marL="407988" indent="-284163">
              <a:lnSpc>
                <a:spcPct val="114000"/>
              </a:lnSpc>
              <a:buClr>
                <a:schemeClr val="accent1"/>
              </a:buClr>
            </a:pPr>
            <a:r>
              <a:rPr lang="en-US" noProof="1"/>
              <a:t>Adoption of Data Protection  Protocols and considerations.</a:t>
            </a:r>
          </a:p>
          <a:p>
            <a:pPr marL="407988" indent="-284163">
              <a:lnSpc>
                <a:spcPct val="114000"/>
              </a:lnSpc>
              <a:buClr>
                <a:schemeClr val="accent1"/>
              </a:buClr>
            </a:pPr>
            <a:r>
              <a:rPr lang="en-US" noProof="1"/>
              <a:t>Ongoing updates to regulatory framendi works ensure both environmental responsibility and technological advancement in aviation.</a:t>
            </a:r>
          </a:p>
          <a:p>
            <a:pPr marL="407988" indent="-284163">
              <a:lnSpc>
                <a:spcPct val="114000"/>
              </a:lnSpc>
              <a:buClr>
                <a:schemeClr val="accent1"/>
              </a:buClr>
            </a:pPr>
            <a:r>
              <a:rPr lang="en-US" noProof="1"/>
              <a:t>Aerodrome Licnesing and certification</a:t>
            </a:r>
          </a:p>
        </p:txBody>
      </p:sp>
      <p:sp>
        <p:nvSpPr>
          <p:cNvPr id="4" name="Rectangle 3">
            <a:extLst>
              <a:ext uri="{FF2B5EF4-FFF2-40B4-BE49-F238E27FC236}">
                <a16:creationId xmlns:a16="http://schemas.microsoft.com/office/drawing/2014/main" id="{B07A31EC-F793-06D6-CAF0-4FAE7A3DAC6D}"/>
              </a:ext>
            </a:extLst>
          </p:cNvPr>
          <p:cNvSpPr>
            <a:spLocks noChangeAspect="1"/>
          </p:cNvSpPr>
          <p:nvPr>
            <p:custDataLst>
              <p:tags r:id="rId5"/>
            </p:custDataLst>
          </p:nvPr>
        </p:nvSpPr>
        <p:spPr>
          <a:xfrm>
            <a:off x="419100" y="6400800"/>
            <a:ext cx="2341184"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5" name="TextBox 4">
            <a:extLst>
              <a:ext uri="{FF2B5EF4-FFF2-40B4-BE49-F238E27FC236}">
                <a16:creationId xmlns:a16="http://schemas.microsoft.com/office/drawing/2014/main" id="{1187E573-10C8-E2C1-C604-E682A9143EDD}"/>
              </a:ext>
            </a:extLst>
          </p:cNvPr>
          <p:cNvSpPr txBox="1"/>
          <p:nvPr>
            <p:custDataLst>
              <p:tags r:id="rId6"/>
            </p:custDataLst>
          </p:nvPr>
        </p:nvSpPr>
        <p:spPr>
          <a:xfrm>
            <a:off x="419100" y="265211"/>
            <a:ext cx="3581400" cy="304800"/>
          </a:xfrm>
          <a:prstGeom prst="rect">
            <a:avLst/>
          </a:prstGeom>
          <a:noFill/>
        </p:spPr>
        <p:txBody>
          <a:bodyPr wrap="square" lIns="0">
            <a:normAutofit/>
          </a:bodyPr>
          <a:lstStyle/>
          <a:p>
            <a:r>
              <a:rPr lang="en-US" sz="1400" noProof="1">
                <a:solidFill>
                  <a:schemeClr val="tx2"/>
                </a:solidFill>
              </a:rPr>
              <a:t>Regulations</a:t>
            </a:r>
          </a:p>
        </p:txBody>
      </p:sp>
    </p:spTree>
    <p:custDataLst>
      <p:tags r:id="rId1"/>
    </p:custDataLst>
    <p:extLst>
      <p:ext uri="{BB962C8B-B14F-4D97-AF65-F5344CB8AC3E}">
        <p14:creationId xmlns:p14="http://schemas.microsoft.com/office/powerpoint/2010/main" val="3069274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35CD-BC99-18D6-3DCE-16587F202D01}"/>
              </a:ext>
            </a:extLst>
          </p:cNvPr>
          <p:cNvSpPr>
            <a:spLocks noGrp="1"/>
          </p:cNvSpPr>
          <p:nvPr>
            <p:ph type="title"/>
          </p:nvPr>
        </p:nvSpPr>
        <p:spPr/>
        <p:txBody>
          <a:bodyPr/>
          <a:lstStyle/>
          <a:p>
            <a:r>
              <a:rPr lang="en-US" dirty="0"/>
              <a:t>					THANK YOU</a:t>
            </a:r>
          </a:p>
        </p:txBody>
      </p:sp>
      <p:pic>
        <p:nvPicPr>
          <p:cNvPr id="3" name="Picture 2">
            <a:extLst>
              <a:ext uri="{FF2B5EF4-FFF2-40B4-BE49-F238E27FC236}">
                <a16:creationId xmlns:a16="http://schemas.microsoft.com/office/drawing/2014/main" id="{EE29B727-C9DE-F579-DC84-E69D44D57D6C}"/>
              </a:ext>
            </a:extLst>
          </p:cNvPr>
          <p:cNvPicPr>
            <a:picLocks noChangeAspect="1"/>
          </p:cNvPicPr>
          <p:nvPr/>
        </p:nvPicPr>
        <p:blipFill>
          <a:blip r:embed="rId2"/>
          <a:stretch>
            <a:fillRect/>
          </a:stretch>
        </p:blipFill>
        <p:spPr>
          <a:xfrm>
            <a:off x="2346635" y="1587062"/>
            <a:ext cx="7498730" cy="4813995"/>
          </a:xfrm>
          <a:prstGeom prst="rect">
            <a:avLst/>
          </a:prstGeom>
        </p:spPr>
      </p:pic>
    </p:spTree>
    <p:extLst>
      <p:ext uri="{BB962C8B-B14F-4D97-AF65-F5344CB8AC3E}">
        <p14:creationId xmlns:p14="http://schemas.microsoft.com/office/powerpoint/2010/main" val="577822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a:extLst>
              <a:ext uri="{FF2B5EF4-FFF2-40B4-BE49-F238E27FC236}">
                <a16:creationId xmlns:a16="http://schemas.microsoft.com/office/drawing/2014/main" id="{89D30069-A50B-F706-5975-AA1AD50FAC9B}"/>
              </a:ext>
            </a:extLst>
          </p:cNvPr>
          <p:cNvPicPr>
            <a:picLocks noChangeAspect="1"/>
          </p:cNvPicPr>
          <p:nvPr>
            <p:custDataLst>
              <p:tags r:id="rId1"/>
            </p:custDataLst>
          </p:nvPr>
        </p:nvPicPr>
        <p:blipFill rotWithShape="1">
          <a:blip r:embed="rId6" cstate="screen">
            <a:extLst>
              <a:ext uri="{28A0092B-C50C-407E-A947-70E740481C1C}">
                <a14:useLocalDpi xmlns:a14="http://schemas.microsoft.com/office/drawing/2010/main"/>
              </a:ext>
            </a:extLst>
          </a:blip>
          <a:srcRect t="22147" b="6929"/>
          <a:stretch>
            <a:fillRect/>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D8A5BA-5BCB-69C4-8F04-A61FF8D4A893}"/>
              </a:ext>
            </a:extLst>
          </p:cNvPr>
          <p:cNvSpPr>
            <a:spLocks noGrp="1"/>
          </p:cNvSpPr>
          <p:nvPr>
            <p:ph type="title"/>
            <p:custDataLst>
              <p:tags r:id="rId2"/>
            </p:custDataLst>
          </p:nvPr>
        </p:nvSpPr>
        <p:spPr>
          <a:xfrm>
            <a:off x="7531611" y="365125"/>
            <a:ext cx="4187424" cy="1899912"/>
          </a:xfrm>
        </p:spPr>
        <p:txBody>
          <a:bodyPr vert="horz" lIns="91440" tIns="45720" rIns="91440" bIns="45720" rtlCol="0" anchor="ctr">
            <a:normAutofit/>
          </a:bodyPr>
          <a:lstStyle/>
          <a:p>
            <a:pPr defTabSz="914400"/>
            <a:r>
              <a:rPr lang="en-US" dirty="0">
                <a:latin typeface="Gill Sans MT" panose="020B0502020104020203" pitchFamily="34" charset="0"/>
              </a:rPr>
              <a:t>CONTENT GUIDE</a:t>
            </a:r>
          </a:p>
        </p:txBody>
      </p:sp>
      <p:sp>
        <p:nvSpPr>
          <p:cNvPr id="4" name="Content Placeholder 3">
            <a:extLst>
              <a:ext uri="{FF2B5EF4-FFF2-40B4-BE49-F238E27FC236}">
                <a16:creationId xmlns:a16="http://schemas.microsoft.com/office/drawing/2014/main" id="{B2C6843D-87AE-C9C5-2ABD-A651ACF46903}"/>
              </a:ext>
            </a:extLst>
          </p:cNvPr>
          <p:cNvSpPr>
            <a:spLocks noGrp="1"/>
          </p:cNvSpPr>
          <p:nvPr>
            <p:ph idx="4294967295"/>
            <p:custDataLst>
              <p:tags r:id="rId3"/>
            </p:custDataLst>
          </p:nvPr>
        </p:nvSpPr>
        <p:spPr>
          <a:xfrm>
            <a:off x="8254047" y="1982257"/>
            <a:ext cx="3580602" cy="3742762"/>
          </a:xfrm>
        </p:spPr>
        <p:txBody>
          <a:bodyPr vert="horz" lIns="91440" tIns="45720" rIns="91440" bIns="45720" rtlCol="0">
            <a:normAutofit/>
          </a:bodyPr>
          <a:lstStyle/>
          <a:p>
            <a:pPr marL="407988" indent="-228600" defTabSz="914400">
              <a:lnSpc>
                <a:spcPct val="90000"/>
              </a:lnSpc>
              <a:buClr>
                <a:schemeClr val="accent1"/>
              </a:buClr>
            </a:pPr>
            <a:r>
              <a:rPr lang="en-US" sz="1400" dirty="0">
                <a:latin typeface="Gill Sans MT" panose="020B0502020104020203" pitchFamily="34" charset="0"/>
                <a:cs typeface="+mn-cs"/>
              </a:rPr>
              <a:t>AVIATION LAW
ASPECTS OF AVIATION LAW</a:t>
            </a:r>
          </a:p>
          <a:p>
            <a:pPr marL="407988" indent="-228600" defTabSz="914400">
              <a:lnSpc>
                <a:spcPct val="90000"/>
              </a:lnSpc>
              <a:buClr>
                <a:schemeClr val="accent1"/>
              </a:buClr>
            </a:pPr>
            <a:r>
              <a:rPr lang="en-US" sz="1400" dirty="0">
                <a:latin typeface="Gill Sans MT" panose="020B0502020104020203" pitchFamily="34" charset="0"/>
                <a:cs typeface="+mn-cs"/>
              </a:rPr>
              <a:t>THE GENESIS OF ECCAA
 THE ECCAA’S FUNCTIONS
ECCAA’S LEGAL &amp;REGULATORY FRAMEWORK
NEW REGULATORY CONSIDERATIONS.</a:t>
            </a:r>
          </a:p>
          <a:p>
            <a:pPr marL="407988" indent="-228600" defTabSz="914400">
              <a:lnSpc>
                <a:spcPct val="90000"/>
              </a:lnSpc>
              <a:buClr>
                <a:schemeClr val="accent1"/>
              </a:buClr>
            </a:pPr>
            <a:r>
              <a:rPr lang="en-US" sz="1400" dirty="0">
                <a:latin typeface="Gill Sans MT" panose="020B0502020104020203" pitchFamily="34" charset="0"/>
                <a:cs typeface="+mn-cs"/>
              </a:rPr>
              <a:t>CONCLUSION</a:t>
            </a:r>
          </a:p>
        </p:txBody>
      </p:sp>
      <p:sp>
        <p:nvSpPr>
          <p:cNvPr id="5" name="Rectangle 4">
            <a:extLst>
              <a:ext uri="{FF2B5EF4-FFF2-40B4-BE49-F238E27FC236}">
                <a16:creationId xmlns:a16="http://schemas.microsoft.com/office/drawing/2014/main" id="{779AEE23-D7F0-73A9-8065-2FC46DA38662}"/>
              </a:ext>
            </a:extLst>
          </p:cNvPr>
          <p:cNvSpPr/>
          <p:nvPr>
            <p:custDataLst>
              <p:tags r:id="rId4"/>
            </p:custDataLst>
          </p:nvPr>
        </p:nvSpPr>
        <p:spPr>
          <a:xfrm>
            <a:off x="419100" y="6400800"/>
            <a:ext cx="2359913"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664745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2732-1022-DDDC-3A87-92D5F723341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0624AF3-95C9-66E7-2E1F-6B88BB020C80}"/>
              </a:ext>
            </a:extLst>
          </p:cNvPr>
          <p:cNvSpPr>
            <a:spLocks noGrp="1"/>
          </p:cNvSpPr>
          <p:nvPr>
            <p:ph type="subTitle" idx="1"/>
          </p:nvPr>
        </p:nvSpPr>
        <p:spPr/>
        <p:txBody>
          <a:bodyPr/>
          <a:lstStyle/>
          <a:p>
            <a:endParaRPr lang="en-US"/>
          </a:p>
        </p:txBody>
      </p:sp>
      <p:sp>
        <p:nvSpPr>
          <p:cNvPr id="4" name="Picture Placeholder 3">
            <a:extLst>
              <a:ext uri="{FF2B5EF4-FFF2-40B4-BE49-F238E27FC236}">
                <a16:creationId xmlns:a16="http://schemas.microsoft.com/office/drawing/2014/main" id="{DF31914A-5663-7277-40A7-0BD5E8FA8E3C}"/>
              </a:ext>
            </a:extLst>
          </p:cNvPr>
          <p:cNvSpPr>
            <a:spLocks noGrp="1"/>
          </p:cNvSpPr>
          <p:nvPr>
            <p:ph type="pic" sz="quarter" idx="13"/>
          </p:nvPr>
        </p:nvSpPr>
        <p:spPr/>
        <p:txBody>
          <a:bodyPr/>
          <a:lstStyle/>
          <a:p>
            <a:endParaRPr lang="en-US"/>
          </a:p>
        </p:txBody>
      </p:sp>
      <p:pic>
        <p:nvPicPr>
          <p:cNvPr id="5" name="Picture 4">
            <a:extLst>
              <a:ext uri="{FF2B5EF4-FFF2-40B4-BE49-F238E27FC236}">
                <a16:creationId xmlns:a16="http://schemas.microsoft.com/office/drawing/2014/main" id="{428CBEAD-F0A7-87C9-C417-823300516DB5}"/>
              </a:ext>
            </a:extLst>
          </p:cNvPr>
          <p:cNvPicPr>
            <a:picLocks noChangeAspect="1"/>
          </p:cNvPicPr>
          <p:nvPr/>
        </p:nvPicPr>
        <p:blipFill>
          <a:blip r:embed="rId2"/>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C8F25082-B45B-33FE-AD1C-699627CB91A6}"/>
              </a:ext>
            </a:extLst>
          </p:cNvPr>
          <p:cNvSpPr txBox="1"/>
          <p:nvPr/>
        </p:nvSpPr>
        <p:spPr>
          <a:xfrm>
            <a:off x="7041931" y="1667472"/>
            <a:ext cx="6180082" cy="1846659"/>
          </a:xfrm>
          <a:prstGeom prst="rect">
            <a:avLst/>
          </a:prstGeom>
          <a:noFill/>
        </p:spPr>
        <p:txBody>
          <a:bodyPr wrap="square">
            <a:spAutoFit/>
          </a:bodyPr>
          <a:lstStyle/>
          <a:p>
            <a: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t>AN INTRODUCTION TO AVIATION LAW</a:t>
            </a:r>
            <a:b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br>
            <a:br>
              <a:rPr kumimoji="0" lang="en-US" sz="3200" b="0" i="0" u="none" strike="noStrike" kern="1200" cap="all" spc="0" normalizeH="0" baseline="0" noProof="0" dirty="0">
                <a:ln>
                  <a:noFill/>
                </a:ln>
                <a:solidFill>
                  <a:prstClr val="white"/>
                </a:solidFill>
                <a:effectLst/>
                <a:uLnTx/>
                <a:uFillTx/>
                <a:latin typeface="Gill Sans MT" panose="020B0502020104020203"/>
                <a:ea typeface="+mj-ea"/>
                <a:cs typeface="+mj-cs"/>
              </a:rPr>
            </a:br>
            <a:endParaRPr lang="en-US" dirty="0"/>
          </a:p>
        </p:txBody>
      </p:sp>
    </p:spTree>
    <p:extLst>
      <p:ext uri="{BB962C8B-B14F-4D97-AF65-F5344CB8AC3E}">
        <p14:creationId xmlns:p14="http://schemas.microsoft.com/office/powerpoint/2010/main" val="3259346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9D6C5-9081-073D-F90C-7C94C8D590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6A689F-7031-B43E-F52F-2F933A81CEC2}"/>
              </a:ext>
            </a:extLst>
          </p:cNvPr>
          <p:cNvSpPr>
            <a:spLocks noGrp="1"/>
          </p:cNvSpPr>
          <p:nvPr>
            <p:ph type="title" idx="4294967295"/>
            <p:custDataLst>
              <p:tags r:id="rId1"/>
            </p:custDataLst>
          </p:nvPr>
        </p:nvSpPr>
        <p:spPr>
          <a:xfrm>
            <a:off x="419100" y="629392"/>
            <a:ext cx="11353800" cy="622300"/>
          </a:xfrm>
        </p:spPr>
        <p:txBody>
          <a:bodyPr lIns="0"/>
          <a:lstStyle/>
          <a:p>
            <a:r>
              <a:rPr lang="en-US" noProof="1"/>
              <a:t>Aviation Law: Key Principles and Technical Aspects</a:t>
            </a:r>
          </a:p>
        </p:txBody>
      </p:sp>
      <p:sp>
        <p:nvSpPr>
          <p:cNvPr id="2" name="Text Placeholder 1">
            <a:extLst>
              <a:ext uri="{FF2B5EF4-FFF2-40B4-BE49-F238E27FC236}">
                <a16:creationId xmlns:a16="http://schemas.microsoft.com/office/drawing/2014/main" id="{7E5D83A3-1ABF-0939-EA16-85898E82FCD6}"/>
              </a:ext>
            </a:extLst>
          </p:cNvPr>
          <p:cNvSpPr>
            <a:spLocks noGrp="1"/>
          </p:cNvSpPr>
          <p:nvPr>
            <p:ph type="body" idx="4294967295"/>
            <p:custDataLst>
              <p:tags r:id="rId2"/>
            </p:custDataLst>
          </p:nvPr>
        </p:nvSpPr>
        <p:spPr>
          <a:xfrm>
            <a:off x="4229100" y="1489075"/>
            <a:ext cx="3657600" cy="640080"/>
          </a:xfrm>
        </p:spPr>
        <p:txBody>
          <a:bodyPr vert="horz" lIns="0" tIns="45720" rIns="91440" bIns="45720" rtlCol="0" anchor="t">
            <a:normAutofit/>
          </a:bodyPr>
          <a:lstStyle/>
          <a:p>
            <a:pPr marL="0" indent="0">
              <a:lnSpc>
                <a:spcPct val="100000"/>
              </a:lnSpc>
              <a:buNone/>
            </a:pPr>
            <a:r>
              <a:rPr lang="en-US" sz="1800" b="1" noProof="1">
                <a:latin typeface="Gill Sans MT" panose="020B0502020104020203" pitchFamily="34" charset="0"/>
              </a:rPr>
              <a:t>International and National Legal Foundations</a:t>
            </a:r>
          </a:p>
        </p:txBody>
      </p:sp>
      <p:sp>
        <p:nvSpPr>
          <p:cNvPr id="3" name="Content Placeholder 2">
            <a:extLst>
              <a:ext uri="{FF2B5EF4-FFF2-40B4-BE49-F238E27FC236}">
                <a16:creationId xmlns:a16="http://schemas.microsoft.com/office/drawing/2014/main" id="{9FE30BAE-4D47-D00D-D2EE-BD6B0B2167AC}"/>
              </a:ext>
            </a:extLst>
          </p:cNvPr>
          <p:cNvSpPr>
            <a:spLocks noGrp="1"/>
          </p:cNvSpPr>
          <p:nvPr>
            <p:ph sz="half" idx="4294967295"/>
            <p:custDataLst>
              <p:tags r:id="rId3"/>
            </p:custDataLst>
          </p:nvPr>
        </p:nvSpPr>
        <p:spPr>
          <a:xfrm>
            <a:off x="4229100" y="2120957"/>
            <a:ext cx="3657600" cy="4279843"/>
          </a:xfrm>
        </p:spPr>
        <p:txBody>
          <a:bodyPr vert="horz" lIns="0" tIns="45720" rIns="91440" bIns="45720" rtlCol="0" anchor="t">
            <a:normAutofit lnSpcReduction="10000"/>
          </a:bodyPr>
          <a:lstStyle/>
          <a:p>
            <a:pPr marL="407988" indent="-284163">
              <a:lnSpc>
                <a:spcPct val="114000"/>
              </a:lnSpc>
              <a:buClr>
                <a:schemeClr val="accent1"/>
              </a:buClr>
            </a:pPr>
            <a:r>
              <a:rPr lang="en-US" sz="1400" noProof="1">
                <a:latin typeface="Gill Sans MT" panose="020B0502020104020203" pitchFamily="34" charset="0"/>
              </a:rPr>
              <a:t>Comprised of both international and domestic standards and recommended practices,  regulations  policies that guide a global air transport.
Includes widely recognized sources of international law, as well as national and supranational legal and political cultures.
Multilateral treaties govern airline safety, security, liability, and aircraft financing/acquisition &amp; leasing. E.g.Article 83 bis
States have rights and duties regarding control of their sovereign airspaces.
Reference: The Principles and Practice of International Aviation Law by Brian F. Havel &amp; Gabriel S. Sanchez.</a:t>
            </a:r>
          </a:p>
        </p:txBody>
      </p:sp>
      <p:sp>
        <p:nvSpPr>
          <p:cNvPr id="7" name="Text Placeholder 6">
            <a:extLst>
              <a:ext uri="{FF2B5EF4-FFF2-40B4-BE49-F238E27FC236}">
                <a16:creationId xmlns:a16="http://schemas.microsoft.com/office/drawing/2014/main" id="{1A875E0D-4282-A9F5-1083-9765F2430CD7}"/>
              </a:ext>
            </a:extLst>
          </p:cNvPr>
          <p:cNvSpPr>
            <a:spLocks noGrp="1"/>
          </p:cNvSpPr>
          <p:nvPr>
            <p:ph type="body" sz="quarter" idx="4294967295"/>
            <p:custDataLst>
              <p:tags r:id="rId4"/>
            </p:custDataLst>
          </p:nvPr>
        </p:nvSpPr>
        <p:spPr>
          <a:xfrm>
            <a:off x="8191500" y="1485900"/>
            <a:ext cx="3657600" cy="640080"/>
          </a:xfrm>
        </p:spPr>
        <p:txBody>
          <a:bodyPr vert="horz" lIns="0" tIns="45720" rIns="91440" bIns="45720" rtlCol="0" anchor="t">
            <a:normAutofit/>
          </a:bodyPr>
          <a:lstStyle/>
          <a:p>
            <a:pPr marL="0" indent="0">
              <a:lnSpc>
                <a:spcPct val="100000"/>
              </a:lnSpc>
              <a:buNone/>
            </a:pPr>
            <a:r>
              <a:rPr lang="en-US" sz="1800" b="1" noProof="1">
                <a:latin typeface="Gill Sans MT" panose="020B0502020104020203" pitchFamily="34" charset="0"/>
              </a:rPr>
              <a:t>Technical Language and Industry Practices</a:t>
            </a:r>
          </a:p>
        </p:txBody>
      </p:sp>
      <p:sp>
        <p:nvSpPr>
          <p:cNvPr id="8" name="Content Placeholder 7">
            <a:extLst>
              <a:ext uri="{FF2B5EF4-FFF2-40B4-BE49-F238E27FC236}">
                <a16:creationId xmlns:a16="http://schemas.microsoft.com/office/drawing/2014/main" id="{5F107F32-DDCC-52AC-0ECE-79825114A90E}"/>
              </a:ext>
            </a:extLst>
          </p:cNvPr>
          <p:cNvSpPr>
            <a:spLocks noGrp="1"/>
          </p:cNvSpPr>
          <p:nvPr>
            <p:ph sz="quarter" idx="4294967295"/>
            <p:custDataLst>
              <p:tags r:id="rId5"/>
            </p:custDataLst>
          </p:nvPr>
        </p:nvSpPr>
        <p:spPr>
          <a:xfrm>
            <a:off x="8191499" y="2120900"/>
            <a:ext cx="3657600" cy="4281583"/>
          </a:xfrm>
        </p:spPr>
        <p:txBody>
          <a:bodyPr vert="horz" lIns="0" tIns="45720" rIns="91440" bIns="45720" rtlCol="0" anchor="t">
            <a:normAutofit/>
          </a:bodyPr>
          <a:lstStyle/>
          <a:p>
            <a:pPr marL="407988" indent="-284163">
              <a:lnSpc>
                <a:spcPct val="114000"/>
              </a:lnSpc>
              <a:buClr>
                <a:schemeClr val="accent1"/>
              </a:buClr>
            </a:pPr>
            <a:r>
              <a:rPr lang="en-US" sz="1400" noProof="1">
                <a:latin typeface="Gill Sans MT" panose="020B0502020104020203" pitchFamily="34" charset="0"/>
              </a:rPr>
              <a:t>Aviation law uses specific technical language for each discipline.
Established modes of practice, comity, and principles tailored to the aviation sector.
Technical rules ensure compliance with international safety and operational standards.
Industry-specific regulations address unique challenges in the aviation 
Legal principles are designed to adapt to evolving aviation technologies</a:t>
            </a:r>
            <a:r>
              <a:rPr lang="en-US" sz="1400" noProof="1"/>
              <a:t>.</a:t>
            </a:r>
          </a:p>
        </p:txBody>
      </p:sp>
      <p:sp>
        <p:nvSpPr>
          <p:cNvPr id="5" name="Rectangle 4">
            <a:extLst>
              <a:ext uri="{FF2B5EF4-FFF2-40B4-BE49-F238E27FC236}">
                <a16:creationId xmlns:a16="http://schemas.microsoft.com/office/drawing/2014/main" id="{7A9C717E-1B69-3B21-AB27-470E8C899D47}"/>
              </a:ext>
            </a:extLst>
          </p:cNvPr>
          <p:cNvSpPr/>
          <p:nvPr>
            <p:custDataLst>
              <p:tags r:id="rId6"/>
            </p:custDataLst>
          </p:nvPr>
        </p:nvSpPr>
        <p:spPr>
          <a:xfrm>
            <a:off x="419100" y="6400800"/>
            <a:ext cx="2359913"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pic>
        <p:nvPicPr>
          <p:cNvPr id="9" name="Picture Placeholder 8">
            <a:extLst>
              <a:ext uri="{FF2B5EF4-FFF2-40B4-BE49-F238E27FC236}">
                <a16:creationId xmlns:a16="http://schemas.microsoft.com/office/drawing/2014/main" id="{C705D249-C61F-DF49-57B9-36AE031DCB23}"/>
              </a:ext>
            </a:extLst>
          </p:cNvPr>
          <p:cNvPicPr>
            <a:picLocks noChangeAspect="1"/>
          </p:cNvPicPr>
          <p:nvPr>
            <p:custDataLst>
              <p:tags r:id="rId7"/>
            </p:custDataLst>
          </p:nvPr>
        </p:nvPicPr>
        <p:blipFill rotWithShape="1">
          <a:blip r:embed="rId9" cstate="screen">
            <a:extLst>
              <a:ext uri="{28A0092B-C50C-407E-A947-70E740481C1C}">
                <a14:useLocalDpi xmlns:a14="http://schemas.microsoft.com/office/drawing/2010/main"/>
              </a:ext>
            </a:extLst>
          </a:blip>
          <a:srcRect t="1359" b="1359"/>
          <a:stretch/>
        </p:blipFill>
        <p:spPr>
          <a:xfrm>
            <a:off x="419100" y="1485899"/>
            <a:ext cx="3580398" cy="4686301"/>
          </a:xfrm>
          <a:prstGeom prst="roundRect">
            <a:avLst>
              <a:gd name="adj" fmla="val 2476"/>
            </a:avLst>
          </a:prstGeom>
        </p:spPr>
      </p:pic>
    </p:spTree>
    <p:extLst>
      <p:ext uri="{BB962C8B-B14F-4D97-AF65-F5344CB8AC3E}">
        <p14:creationId xmlns:p14="http://schemas.microsoft.com/office/powerpoint/2010/main" val="206205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FAD742D9-0E53-7D11-DC9F-65E9E8303903}"/>
              </a:ext>
            </a:extLst>
          </p:cNvPr>
          <p:cNvSpPr/>
          <p:nvPr/>
        </p:nvSpPr>
        <p:spPr>
          <a:xfrm>
            <a:off x="5625662" y="1654863"/>
            <a:ext cx="5600700" cy="4813036"/>
          </a:xfrm>
          <a:prstGeom prst="roundRect">
            <a:avLst>
              <a:gd name="adj" fmla="val 191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1">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4D8A5BA-5BCB-69C4-8F04-A61FF8D4A893}"/>
              </a:ext>
            </a:extLst>
          </p:cNvPr>
          <p:cNvSpPr>
            <a:spLocks noGrp="1"/>
          </p:cNvSpPr>
          <p:nvPr>
            <p:ph type="title"/>
            <p:custDataLst>
              <p:tags r:id="rId1"/>
            </p:custDataLst>
          </p:nvPr>
        </p:nvSpPr>
        <p:spPr/>
        <p:txBody>
          <a:bodyPr lIns="0" anchor="t">
            <a:normAutofit/>
          </a:bodyPr>
          <a:lstStyle/>
          <a:p>
            <a:r>
              <a:rPr lang="en-US" sz="1800" dirty="0">
                <a:latin typeface="Gill Sans MT" panose="020B0502020104020203" pitchFamily="34" charset="0"/>
              </a:rPr>
              <a:t>Aspects of Aviation Law</a:t>
            </a:r>
          </a:p>
        </p:txBody>
      </p:sp>
      <p:sp>
        <p:nvSpPr>
          <p:cNvPr id="4" name="Content Placeholder 3">
            <a:extLst>
              <a:ext uri="{FF2B5EF4-FFF2-40B4-BE49-F238E27FC236}">
                <a16:creationId xmlns:a16="http://schemas.microsoft.com/office/drawing/2014/main" id="{B2C6843D-87AE-C9C5-2ABD-A651ACF46903}"/>
              </a:ext>
            </a:extLst>
          </p:cNvPr>
          <p:cNvSpPr>
            <a:spLocks noGrp="1"/>
          </p:cNvSpPr>
          <p:nvPr>
            <p:ph idx="4294967295"/>
            <p:custDataLst>
              <p:tags r:id="rId2"/>
            </p:custDataLst>
          </p:nvPr>
        </p:nvSpPr>
        <p:spPr>
          <a:xfrm>
            <a:off x="6240464" y="2073963"/>
            <a:ext cx="5532436" cy="4217507"/>
          </a:xfrm>
        </p:spPr>
        <p:txBody>
          <a:bodyPr vert="horz" lIns="91440" tIns="45720" rIns="91440" bIns="45720" rtlCol="0" anchor="t">
            <a:normAutofit/>
          </a:bodyPr>
          <a:lstStyle/>
          <a:p>
            <a:pPr marL="407988" indent="-284163">
              <a:lnSpc>
                <a:spcPct val="114000"/>
              </a:lnSpc>
              <a:buClr>
                <a:schemeClr val="accent1"/>
              </a:buClr>
            </a:pPr>
            <a:r>
              <a:rPr lang="en-US" sz="1400" dirty="0">
                <a:latin typeface="Gill Sans MT" panose="020B0502020104020203" pitchFamily="34" charset="0"/>
              </a:rPr>
              <a:t>Aviation law governs the operation and use of aircraft and the maintenance of aviation safety.</a:t>
            </a:r>
          </a:p>
          <a:p>
            <a:pPr marL="407988" indent="-284163">
              <a:lnSpc>
                <a:spcPct val="114000"/>
              </a:lnSpc>
              <a:buClr>
                <a:schemeClr val="accent1"/>
              </a:buClr>
            </a:pPr>
            <a:r>
              <a:rPr lang="en-US" sz="1400" dirty="0">
                <a:latin typeface="Gill Sans MT" panose="020B0502020104020203" pitchFamily="34" charset="0"/>
              </a:rPr>
              <a:t>It includes regulations on pilot licensing, aircraft certification, and air traffic control procedures</a:t>
            </a:r>
          </a:p>
          <a:p>
            <a:pPr marL="407988" indent="-284163">
              <a:lnSpc>
                <a:spcPct val="114000"/>
              </a:lnSpc>
              <a:buClr>
                <a:schemeClr val="accent1"/>
              </a:buClr>
            </a:pPr>
            <a:r>
              <a:rPr lang="en-US" sz="1400" dirty="0">
                <a:latin typeface="Gill Sans MT" panose="020B0502020104020203" pitchFamily="34" charset="0"/>
              </a:rPr>
              <a:t>Legal responsibilities extend to passenger rights, accident investigation, and international treaties.</a:t>
            </a:r>
          </a:p>
          <a:p>
            <a:pPr marL="407988" indent="-284163">
              <a:lnSpc>
                <a:spcPct val="114000"/>
              </a:lnSpc>
              <a:buClr>
                <a:schemeClr val="accent1"/>
              </a:buClr>
            </a:pPr>
            <a:r>
              <a:rPr lang="en-US" sz="1400" dirty="0">
                <a:latin typeface="Gill Sans MT" panose="020B0502020104020203" pitchFamily="34" charset="0"/>
              </a:rPr>
              <a:t>Compliance with both national and international aviation standards is required for all operators ranging from airlines, air navigation providers, aerodromes, aircraft owners and licensees</a:t>
            </a:r>
            <a:r>
              <a:rPr lang="en-US" dirty="0"/>
              <a:t>.</a:t>
            </a:r>
          </a:p>
        </p:txBody>
      </p:sp>
      <p:sp>
        <p:nvSpPr>
          <p:cNvPr id="3" name="Rectangle 2">
            <a:extLst>
              <a:ext uri="{FF2B5EF4-FFF2-40B4-BE49-F238E27FC236}">
                <a16:creationId xmlns:a16="http://schemas.microsoft.com/office/drawing/2014/main" id="{57FC0E3B-52A0-577F-8E7D-53A45B67F8A7}"/>
              </a:ext>
            </a:extLst>
          </p:cNvPr>
          <p:cNvSpPr/>
          <p:nvPr>
            <p:custDataLst>
              <p:tags r:id="rId3"/>
            </p:custDataLst>
          </p:nvPr>
        </p:nvSpPr>
        <p:spPr>
          <a:xfrm>
            <a:off x="419100" y="6400800"/>
            <a:ext cx="2359913"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FFFFFF"/>
              </a:solidFill>
              <a:effectLst/>
              <a:uLnTx/>
              <a:uFillTx/>
              <a:latin typeface="Franklin Gothic Book" panose="020B0503020102020204"/>
              <a:ea typeface="+mn-ea"/>
              <a:cs typeface="+mn-cs"/>
            </a:endParaRPr>
          </a:p>
        </p:txBody>
      </p:sp>
      <p:sp>
        <p:nvSpPr>
          <p:cNvPr id="5" name="TextBox 4">
            <a:extLst>
              <a:ext uri="{FF2B5EF4-FFF2-40B4-BE49-F238E27FC236}">
                <a16:creationId xmlns:a16="http://schemas.microsoft.com/office/drawing/2014/main" id="{348AAFE6-435B-BF8C-FCA1-EC54259E8607}"/>
              </a:ext>
            </a:extLst>
          </p:cNvPr>
          <p:cNvSpPr txBox="1"/>
          <p:nvPr>
            <p:custDataLst>
              <p:tags r:id="rId4"/>
            </p:custDataLst>
          </p:nvPr>
        </p:nvSpPr>
        <p:spPr>
          <a:xfrm>
            <a:off x="419100" y="249300"/>
            <a:ext cx="3581400" cy="414150"/>
          </a:xfrm>
          <a:prstGeom prst="rect">
            <a:avLst/>
          </a:prstGeom>
          <a:noFill/>
        </p:spPr>
        <p:txBody>
          <a:bodyPr wrap="square" lIns="0">
            <a:spAutoFit/>
          </a:bodyPr>
          <a:lstStyle/>
          <a:p>
            <a:r>
              <a:rPr lang="en-US" sz="1400" dirty="0">
                <a:solidFill>
                  <a:schemeClr val="tx2"/>
                </a:solidFill>
              </a:rPr>
              <a:t>Regulations</a:t>
            </a:r>
          </a:p>
        </p:txBody>
      </p:sp>
      <p:pic>
        <p:nvPicPr>
          <p:cNvPr id="7" name="Picture Placeholder 8">
            <a:extLst>
              <a:ext uri="{FF2B5EF4-FFF2-40B4-BE49-F238E27FC236}">
                <a16:creationId xmlns:a16="http://schemas.microsoft.com/office/drawing/2014/main" id="{BCB8D10E-32B2-D06F-EB89-3AF0F9FE7D83}"/>
              </a:ext>
            </a:extLst>
          </p:cNvPr>
          <p:cNvPicPr>
            <a:picLocks/>
          </p:cNvPicPr>
          <p:nvPr>
            <p:custDataLst>
              <p:tags r:id="rId5"/>
            </p:custDataLst>
          </p:nvPr>
        </p:nvPicPr>
        <p:blipFill rotWithShape="1">
          <a:blip r:embed="rId8" cstate="screen">
            <a:extLst>
              <a:ext uri="{28A0092B-C50C-407E-A947-70E740481C1C}">
                <a14:useLocalDpi xmlns:a14="http://schemas.microsoft.com/office/drawing/2010/main"/>
              </a:ext>
            </a:extLst>
          </a:blip>
          <a:srcRect t="7031" b="7031"/>
          <a:stretch/>
        </p:blipFill>
        <p:spPr>
          <a:xfrm>
            <a:off x="419100" y="1485900"/>
            <a:ext cx="5600700" cy="4813036"/>
          </a:xfrm>
          <a:prstGeom prst="roundRect">
            <a:avLst>
              <a:gd name="adj" fmla="val 1913"/>
            </a:avLst>
          </a:prstGeom>
        </p:spPr>
      </p:pic>
      <p:sp>
        <p:nvSpPr>
          <p:cNvPr id="10" name="Text Placeholder 6">
            <a:extLst>
              <a:ext uri="{FF2B5EF4-FFF2-40B4-BE49-F238E27FC236}">
                <a16:creationId xmlns:a16="http://schemas.microsoft.com/office/drawing/2014/main" id="{55A1D7C5-5FFE-E90C-69CA-35E82B77F716}"/>
              </a:ext>
            </a:extLst>
          </p:cNvPr>
          <p:cNvSpPr txBox="1">
            <a:spLocks/>
          </p:cNvSpPr>
          <p:nvPr>
            <p:custDataLst>
              <p:tags r:id="rId6"/>
            </p:custDataLst>
          </p:nvPr>
        </p:nvSpPr>
        <p:spPr>
          <a:xfrm>
            <a:off x="6240463" y="1654863"/>
            <a:ext cx="5532436" cy="419100"/>
          </a:xfrm>
          <a:prstGeom prst="rect">
            <a:avLst/>
          </a:prstGeom>
        </p:spPr>
        <p:txBody>
          <a:bodyPr vert="horz" lIns="91440" tIns="45720" rIns="91440" bIns="45720" rtlCol="0" anchor="t">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dirty="0">
                <a:latin typeface="Gill Sans MT" panose="020B0502020104020203" pitchFamily="34" charset="0"/>
              </a:rPr>
              <a:t>Key Aspects of Aviation Law</a:t>
            </a:r>
          </a:p>
        </p:txBody>
      </p:sp>
    </p:spTree>
    <p:extLst>
      <p:ext uri="{BB962C8B-B14F-4D97-AF65-F5344CB8AC3E}">
        <p14:creationId xmlns:p14="http://schemas.microsoft.com/office/powerpoint/2010/main" val="838307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A5680-0196-E0B5-345F-7FE6A3472AD7}"/>
            </a:ext>
          </a:extLst>
        </p:cNvPr>
        <p:cNvGrpSpPr/>
        <p:nvPr/>
      </p:nvGrpSpPr>
      <p:grpSpPr>
        <a:xfrm>
          <a:off x="0" y="0"/>
          <a:ext cx="0" cy="0"/>
          <a:chOff x="0" y="0"/>
          <a:chExt cx="0" cy="0"/>
        </a:xfrm>
      </p:grpSpPr>
      <p:pic>
        <p:nvPicPr>
          <p:cNvPr id="2" name="Picture Placeholder 12">
            <a:extLst>
              <a:ext uri="{FF2B5EF4-FFF2-40B4-BE49-F238E27FC236}">
                <a16:creationId xmlns:a16="http://schemas.microsoft.com/office/drawing/2014/main" id="{8F1287BE-4502-1FF9-751B-19D0B3CD00F9}"/>
              </a:ext>
            </a:extLst>
          </p:cNvPr>
          <p:cNvPicPr>
            <a:picLocks/>
          </p:cNvPicPr>
          <p:nvPr>
            <p:custDataLst>
              <p:tags r:id="rId1"/>
            </p:custDataLst>
          </p:nvPr>
        </p:nvPicPr>
        <p:blipFill rotWithShape="1">
          <a:blip r:embed="rId14" cstate="screen">
            <a:extLst>
              <a:ext uri="{28A0092B-C50C-407E-A947-70E740481C1C}">
                <a14:useLocalDpi xmlns:a14="http://schemas.microsoft.com/office/drawing/2010/main"/>
              </a:ext>
            </a:extLst>
          </a:blip>
          <a:srcRect t="7995" b="7995"/>
          <a:stretch/>
        </p:blipFill>
        <p:spPr>
          <a:xfrm>
            <a:off x="419100" y="1485899"/>
            <a:ext cx="2743200" cy="2304515"/>
          </a:xfrm>
          <a:prstGeom prst="roundRect">
            <a:avLst>
              <a:gd name="adj" fmla="val 2303"/>
            </a:avLst>
          </a:prstGeom>
        </p:spPr>
      </p:pic>
      <p:pic>
        <p:nvPicPr>
          <p:cNvPr id="3" name="Picture Placeholder 12">
            <a:extLst>
              <a:ext uri="{FF2B5EF4-FFF2-40B4-BE49-F238E27FC236}">
                <a16:creationId xmlns:a16="http://schemas.microsoft.com/office/drawing/2014/main" id="{604E0006-EE11-A5B9-A9CB-82886D2858EB}"/>
              </a:ext>
            </a:extLst>
          </p:cNvPr>
          <p:cNvPicPr>
            <a:picLocks/>
          </p:cNvPicPr>
          <p:nvPr>
            <p:custDataLst>
              <p:tags r:id="rId2"/>
            </p:custDataLst>
          </p:nvPr>
        </p:nvPicPr>
        <p:blipFill rotWithShape="1">
          <a:blip r:embed="rId15" cstate="screen">
            <a:extLst>
              <a:ext uri="{28A0092B-C50C-407E-A947-70E740481C1C}">
                <a14:useLocalDpi xmlns:a14="http://schemas.microsoft.com/office/drawing/2010/main"/>
              </a:ext>
            </a:extLst>
          </a:blip>
          <a:srcRect t="7995" b="7995"/>
          <a:stretch/>
        </p:blipFill>
        <p:spPr>
          <a:xfrm>
            <a:off x="4233196" y="1404452"/>
            <a:ext cx="2743200" cy="2304515"/>
          </a:xfrm>
          <a:prstGeom prst="roundRect">
            <a:avLst>
              <a:gd name="adj" fmla="val 2303"/>
            </a:avLst>
          </a:prstGeom>
        </p:spPr>
      </p:pic>
      <p:pic>
        <p:nvPicPr>
          <p:cNvPr id="10" name="Picture Placeholder 12">
            <a:extLst>
              <a:ext uri="{FF2B5EF4-FFF2-40B4-BE49-F238E27FC236}">
                <a16:creationId xmlns:a16="http://schemas.microsoft.com/office/drawing/2014/main" id="{3F651DE1-187D-0ACE-69EE-ED29561869CA}"/>
              </a:ext>
            </a:extLst>
          </p:cNvPr>
          <p:cNvPicPr>
            <a:picLocks/>
          </p:cNvPicPr>
          <p:nvPr>
            <p:custDataLst>
              <p:tags r:id="rId3"/>
            </p:custDataLst>
          </p:nvPr>
        </p:nvPicPr>
        <p:blipFill rotWithShape="1">
          <a:blip r:embed="rId16" cstate="screen">
            <a:extLst>
              <a:ext uri="{28A0092B-C50C-407E-A947-70E740481C1C}">
                <a14:useLocalDpi xmlns:a14="http://schemas.microsoft.com/office/drawing/2010/main"/>
              </a:ext>
            </a:extLst>
          </a:blip>
          <a:srcRect t="7995" b="7995"/>
          <a:stretch/>
        </p:blipFill>
        <p:spPr>
          <a:xfrm>
            <a:off x="7781823" y="1257300"/>
            <a:ext cx="2743200" cy="2304515"/>
          </a:xfrm>
          <a:prstGeom prst="roundRect">
            <a:avLst>
              <a:gd name="adj" fmla="val 2303"/>
            </a:avLst>
          </a:prstGeom>
        </p:spPr>
      </p:pic>
      <p:sp>
        <p:nvSpPr>
          <p:cNvPr id="9" name="Title 8">
            <a:extLst>
              <a:ext uri="{FF2B5EF4-FFF2-40B4-BE49-F238E27FC236}">
                <a16:creationId xmlns:a16="http://schemas.microsoft.com/office/drawing/2014/main" id="{1D1BC0F8-D935-EA33-C8AF-C53DC2702B7A}"/>
              </a:ext>
            </a:extLst>
          </p:cNvPr>
          <p:cNvSpPr>
            <a:spLocks noGrp="1"/>
          </p:cNvSpPr>
          <p:nvPr>
            <p:ph type="title"/>
            <p:custDataLst>
              <p:tags r:id="rId4"/>
            </p:custDataLst>
          </p:nvPr>
        </p:nvSpPr>
        <p:spPr/>
        <p:txBody>
          <a:bodyPr lIns="0">
            <a:normAutofit/>
          </a:bodyPr>
          <a:lstStyle/>
          <a:p>
            <a:r>
              <a:rPr lang="en-US" dirty="0"/>
              <a:t>Aspects of Aviation Law</a:t>
            </a:r>
          </a:p>
        </p:txBody>
      </p:sp>
      <p:sp>
        <p:nvSpPr>
          <p:cNvPr id="16" name="Rectangle 15">
            <a:extLst>
              <a:ext uri="{FF2B5EF4-FFF2-40B4-BE49-F238E27FC236}">
                <a16:creationId xmlns:a16="http://schemas.microsoft.com/office/drawing/2014/main" id="{67445782-E0D7-8CDE-B8B6-BD55C498AC77}"/>
              </a:ext>
            </a:extLst>
          </p:cNvPr>
          <p:cNvSpPr/>
          <p:nvPr>
            <p:custDataLst>
              <p:tags r:id="rId5"/>
            </p:custDataLst>
          </p:nvPr>
        </p:nvSpPr>
        <p:spPr>
          <a:xfrm>
            <a:off x="419100" y="6400800"/>
            <a:ext cx="2359913"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3" name="Content Placeholder 9">
            <a:extLst>
              <a:ext uri="{FF2B5EF4-FFF2-40B4-BE49-F238E27FC236}">
                <a16:creationId xmlns:a16="http://schemas.microsoft.com/office/drawing/2014/main" id="{6FFBDAE7-BE06-D81E-D37C-87B4CCC8B20B}"/>
              </a:ext>
            </a:extLst>
          </p:cNvPr>
          <p:cNvSpPr txBox="1">
            <a:spLocks/>
          </p:cNvSpPr>
          <p:nvPr>
            <p:custDataLst>
              <p:tags r:id="rId6"/>
            </p:custDataLst>
          </p:nvPr>
        </p:nvSpPr>
        <p:spPr>
          <a:xfrm>
            <a:off x="419100" y="4492487"/>
            <a:ext cx="2743200" cy="1801631"/>
          </a:xfrm>
          <a:prstGeom prst="rect">
            <a:avLst/>
          </a:prstGeom>
        </p:spPr>
        <p:txBody>
          <a:bodyPr vert="horz" lIns="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1">
                <a:ln>
                  <a:noFill/>
                </a:ln>
                <a:effectLst/>
                <a:uLnTx/>
                <a:uFillTx/>
                <a:latin typeface="Gill Sans MT" panose="020B0502020104020203" pitchFamily="34" charset="0"/>
              </a:rPr>
              <a:t>Central to aviation law, governing cross-border air travel and international regulations.</a:t>
            </a:r>
          </a:p>
        </p:txBody>
      </p:sp>
      <p:sp>
        <p:nvSpPr>
          <p:cNvPr id="24" name="Content Placeholder 10">
            <a:extLst>
              <a:ext uri="{FF2B5EF4-FFF2-40B4-BE49-F238E27FC236}">
                <a16:creationId xmlns:a16="http://schemas.microsoft.com/office/drawing/2014/main" id="{4C90E421-B36A-47B0-D5B8-1EF4BFE55F22}"/>
              </a:ext>
            </a:extLst>
          </p:cNvPr>
          <p:cNvSpPr txBox="1">
            <a:spLocks/>
          </p:cNvSpPr>
          <p:nvPr>
            <p:custDataLst>
              <p:tags r:id="rId7"/>
            </p:custDataLst>
          </p:nvPr>
        </p:nvSpPr>
        <p:spPr>
          <a:xfrm>
            <a:off x="4233196" y="4552732"/>
            <a:ext cx="2743200" cy="1801631"/>
          </a:xfrm>
          <a:prstGeom prst="rect">
            <a:avLst/>
          </a:prstGeom>
        </p:spPr>
        <p:txBody>
          <a:bodyPr vert="horz" lIns="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1">
                <a:ln>
                  <a:noFill/>
                </a:ln>
                <a:effectLst/>
                <a:uLnTx/>
                <a:uFillTx/>
                <a:latin typeface="Gill Sans MT" panose="020B0502020104020203" pitchFamily="34" charset="0"/>
              </a:rPr>
              <a:t> </a:t>
            </a:r>
            <a:r>
              <a:rPr lang="en-US" sz="1400" noProof="1">
                <a:latin typeface="Gill Sans MT" panose="020B0502020104020203" pitchFamily="34" charset="0"/>
              </a:rPr>
              <a:t>A</a:t>
            </a:r>
            <a:r>
              <a:rPr kumimoji="0" lang="en-US" sz="1400" b="0" i="0" u="none" strike="noStrike" kern="1200" cap="none" spc="0" normalizeH="0" baseline="0" noProof="1">
                <a:ln>
                  <a:noFill/>
                </a:ln>
                <a:effectLst/>
                <a:uLnTx/>
                <a:uFillTx/>
                <a:latin typeface="Gill Sans MT" panose="020B0502020104020203" pitchFamily="34" charset="0"/>
              </a:rPr>
              <a:t>greements, corporate structures, and risk management in aviation.</a:t>
            </a:r>
          </a:p>
        </p:txBody>
      </p:sp>
      <p:sp>
        <p:nvSpPr>
          <p:cNvPr id="25" name="Text Placeholder 12">
            <a:extLst>
              <a:ext uri="{FF2B5EF4-FFF2-40B4-BE49-F238E27FC236}">
                <a16:creationId xmlns:a16="http://schemas.microsoft.com/office/drawing/2014/main" id="{53E8FAC0-EA09-99B0-1CCE-F2B7773DD548}"/>
              </a:ext>
            </a:extLst>
          </p:cNvPr>
          <p:cNvSpPr txBox="1">
            <a:spLocks/>
          </p:cNvSpPr>
          <p:nvPr>
            <p:custDataLst>
              <p:tags r:id="rId8"/>
            </p:custDataLst>
          </p:nvPr>
        </p:nvSpPr>
        <p:spPr>
          <a:xfrm>
            <a:off x="419100" y="3992387"/>
            <a:ext cx="2743200" cy="493776"/>
          </a:xfrm>
          <a:prstGeom prst="rect">
            <a:avLst/>
          </a:prstGeom>
        </p:spPr>
        <p:txBody>
          <a:bodyPr vert="horz" lIns="0" tIns="45720" rIns="91440" bIns="45720" rtlCol="0" anchor="t">
            <a:normAutofit fontScale="92500" lnSpcReduction="20000"/>
          </a:bodyPr>
          <a:lstStyle>
            <a:lvl1pPr marL="0" indent="0" algn="l" defTabSz="914354" rtl="0" eaLnBrk="1" latinLnBrk="0" hangingPunct="1">
              <a:lnSpc>
                <a:spcPct val="100000"/>
              </a:lnSpc>
              <a:spcBef>
                <a:spcPts val="1200"/>
              </a:spcBef>
              <a:buFont typeface="Arial" panose="020B0604020202020204" pitchFamily="34" charset="0"/>
              <a:buNone/>
              <a:tabLst/>
              <a:defRPr sz="2200" b="1" kern="1200">
                <a:solidFill>
                  <a:schemeClr val="tx1"/>
                </a:solidFill>
                <a:latin typeface="+mj-lt"/>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1" i="0" u="none" strike="noStrike" kern="1200" cap="none" spc="0" normalizeH="0" baseline="0" noProof="1">
                <a:ln>
                  <a:noFill/>
                </a:ln>
                <a:solidFill>
                  <a:schemeClr val="tx2"/>
                </a:solidFill>
                <a:effectLst/>
                <a:uLnTx/>
                <a:uFillTx/>
                <a:ea typeface="+mn-ea"/>
                <a:cs typeface="Arial" panose="020B0604020202020204" pitchFamily="34" charset="0"/>
              </a:rPr>
              <a:t>International (Both Public &amp; Private)</a:t>
            </a:r>
          </a:p>
        </p:txBody>
      </p:sp>
      <p:sp>
        <p:nvSpPr>
          <p:cNvPr id="26" name="Text Placeholder 13">
            <a:extLst>
              <a:ext uri="{FF2B5EF4-FFF2-40B4-BE49-F238E27FC236}">
                <a16:creationId xmlns:a16="http://schemas.microsoft.com/office/drawing/2014/main" id="{F041C6EA-F90B-1339-2C6B-B230628A83A3}"/>
              </a:ext>
            </a:extLst>
          </p:cNvPr>
          <p:cNvSpPr txBox="1">
            <a:spLocks/>
          </p:cNvSpPr>
          <p:nvPr>
            <p:custDataLst>
              <p:tags r:id="rId9"/>
            </p:custDataLst>
          </p:nvPr>
        </p:nvSpPr>
        <p:spPr>
          <a:xfrm>
            <a:off x="4233196" y="3935854"/>
            <a:ext cx="2743200" cy="493776"/>
          </a:xfrm>
          <a:prstGeom prst="rect">
            <a:avLst/>
          </a:prstGeom>
        </p:spPr>
        <p:txBody>
          <a:bodyPr vert="horz" lIns="0" tIns="45720" rIns="91440" bIns="45720" rtlCol="0" anchor="t">
            <a:normAutofit fontScale="92500" lnSpcReduction="20000"/>
          </a:bodyPr>
          <a:lstStyle>
            <a:lvl1pPr marL="0" indent="0" algn="l" defTabSz="914354" rtl="0" eaLnBrk="1" latinLnBrk="0" hangingPunct="1">
              <a:lnSpc>
                <a:spcPct val="100000"/>
              </a:lnSpc>
              <a:spcBef>
                <a:spcPts val="1200"/>
              </a:spcBef>
              <a:buFont typeface="Arial" panose="020B0604020202020204" pitchFamily="34" charset="0"/>
              <a:buNone/>
              <a:tabLst/>
              <a:defRPr sz="2200" b="1" kern="1200">
                <a:solidFill>
                  <a:schemeClr val="tx1"/>
                </a:solidFill>
                <a:latin typeface="+mj-lt"/>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1" i="0" u="none" strike="noStrike" kern="1200" cap="none" spc="0" normalizeH="0" baseline="0" noProof="1">
                <a:ln>
                  <a:noFill/>
                </a:ln>
                <a:solidFill>
                  <a:schemeClr val="tx2"/>
                </a:solidFill>
                <a:effectLst/>
                <a:uLnTx/>
                <a:uFillTx/>
                <a:ea typeface="+mn-ea"/>
                <a:cs typeface="Arial" panose="020B0604020202020204" pitchFamily="34" charset="0"/>
              </a:rPr>
              <a:t>Contract Law, Company Law, Insurance</a:t>
            </a:r>
          </a:p>
        </p:txBody>
      </p:sp>
      <p:sp>
        <p:nvSpPr>
          <p:cNvPr id="27" name="Content Placeholder 11">
            <a:extLst>
              <a:ext uri="{FF2B5EF4-FFF2-40B4-BE49-F238E27FC236}">
                <a16:creationId xmlns:a16="http://schemas.microsoft.com/office/drawing/2014/main" id="{B2F057C0-D011-7F35-538F-5DF84CDD8D1A}"/>
              </a:ext>
            </a:extLst>
          </p:cNvPr>
          <p:cNvSpPr txBox="1">
            <a:spLocks/>
          </p:cNvSpPr>
          <p:nvPr>
            <p:custDataLst>
              <p:tags r:id="rId10"/>
            </p:custDataLst>
          </p:nvPr>
        </p:nvSpPr>
        <p:spPr>
          <a:xfrm>
            <a:off x="7781823" y="4429630"/>
            <a:ext cx="2743200" cy="1801631"/>
          </a:xfrm>
          <a:prstGeom prst="rect">
            <a:avLst/>
          </a:prstGeom>
        </p:spPr>
        <p:txBody>
          <a:bodyPr vert="horz" lIns="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1">
                <a:ln>
                  <a:noFill/>
                </a:ln>
                <a:effectLst/>
                <a:uLnTx/>
                <a:uFillTx/>
                <a:latin typeface="Gill Sans MT" panose="020B0502020104020203" pitchFamily="34" charset="0"/>
              </a:rPr>
              <a:t>Covers ownership, criminal offenses, and regulatory compliance within aviation .</a:t>
            </a:r>
          </a:p>
        </p:txBody>
      </p:sp>
      <p:sp>
        <p:nvSpPr>
          <p:cNvPr id="28" name="Content Placeholder 1">
            <a:extLst>
              <a:ext uri="{FF2B5EF4-FFF2-40B4-BE49-F238E27FC236}">
                <a16:creationId xmlns:a16="http://schemas.microsoft.com/office/drawing/2014/main" id="{0F036CE8-07AE-65F3-6289-C091243D6DD7}"/>
              </a:ext>
            </a:extLst>
          </p:cNvPr>
          <p:cNvSpPr txBox="1">
            <a:spLocks/>
          </p:cNvSpPr>
          <p:nvPr>
            <p:custDataLst>
              <p:tags r:id="rId11"/>
            </p:custDataLst>
          </p:nvPr>
        </p:nvSpPr>
        <p:spPr>
          <a:xfrm>
            <a:off x="9029700" y="4492487"/>
            <a:ext cx="2743200" cy="1801631"/>
          </a:xfrm>
          <a:prstGeom prst="rect">
            <a:avLst/>
          </a:prstGeom>
        </p:spPr>
        <p:txBody>
          <a:bodyPr vert="horz" lIns="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1">
              <a:ln>
                <a:noFill/>
              </a:ln>
              <a:effectLst/>
              <a:uLnTx/>
              <a:uFillTx/>
              <a:latin typeface="Gill Sans MT" panose="020B0502020104020203" pitchFamily="34" charset="0"/>
            </a:endParaRPr>
          </a:p>
        </p:txBody>
      </p:sp>
      <p:sp>
        <p:nvSpPr>
          <p:cNvPr id="29" name="Text Placeholder 14">
            <a:extLst>
              <a:ext uri="{FF2B5EF4-FFF2-40B4-BE49-F238E27FC236}">
                <a16:creationId xmlns:a16="http://schemas.microsoft.com/office/drawing/2014/main" id="{D929291F-ECFD-DA05-C33E-0E050C27AF3F}"/>
              </a:ext>
            </a:extLst>
          </p:cNvPr>
          <p:cNvSpPr txBox="1">
            <a:spLocks/>
          </p:cNvSpPr>
          <p:nvPr>
            <p:custDataLst>
              <p:tags r:id="rId12"/>
            </p:custDataLst>
          </p:nvPr>
        </p:nvSpPr>
        <p:spPr>
          <a:xfrm>
            <a:off x="7781823" y="3790904"/>
            <a:ext cx="2743200" cy="493776"/>
          </a:xfrm>
          <a:prstGeom prst="rect">
            <a:avLst/>
          </a:prstGeom>
        </p:spPr>
        <p:txBody>
          <a:bodyPr vert="horz" lIns="0" tIns="45720" rIns="91440" bIns="45720" rtlCol="0" anchor="t">
            <a:normAutofit fontScale="92500" lnSpcReduction="20000"/>
          </a:bodyPr>
          <a:lstStyle>
            <a:lvl1pPr marL="0" indent="0" algn="l" defTabSz="914354" rtl="0" eaLnBrk="1" latinLnBrk="0" hangingPunct="1">
              <a:lnSpc>
                <a:spcPct val="100000"/>
              </a:lnSpc>
              <a:spcBef>
                <a:spcPts val="1200"/>
              </a:spcBef>
              <a:buFont typeface="Arial" panose="020B0604020202020204" pitchFamily="34" charset="0"/>
              <a:buNone/>
              <a:tabLst/>
              <a:defRPr sz="2200" b="1" kern="1200">
                <a:solidFill>
                  <a:schemeClr val="tx1"/>
                </a:solidFill>
                <a:latin typeface="+mj-lt"/>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1" i="0" u="none" strike="noStrike" kern="1200" cap="none" spc="0" normalizeH="0" baseline="0" noProof="1">
                <a:ln>
                  <a:noFill/>
                </a:ln>
                <a:solidFill>
                  <a:schemeClr val="tx2"/>
                </a:solidFill>
                <a:effectLst/>
                <a:uLnTx/>
                <a:uFillTx/>
                <a:ea typeface="+mn-ea"/>
                <a:cs typeface="Arial" panose="020B0604020202020204" pitchFamily="34" charset="0"/>
              </a:rPr>
              <a:t>Property Law, Criminal Law, Administrative</a:t>
            </a:r>
          </a:p>
        </p:txBody>
      </p:sp>
    </p:spTree>
    <p:extLst>
      <p:ext uri="{BB962C8B-B14F-4D97-AF65-F5344CB8AC3E}">
        <p14:creationId xmlns:p14="http://schemas.microsoft.com/office/powerpoint/2010/main" val="2630299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21C7D-BF7E-6481-3DBC-EC17CB618EAB}"/>
            </a:ext>
          </a:extLst>
        </p:cNvPr>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82674E5F-C070-F2C3-3F45-EAC435A6765D}"/>
              </a:ext>
            </a:extLst>
          </p:cNvPr>
          <p:cNvPicPr>
            <a:picLocks noChangeAspect="1"/>
          </p:cNvPicPr>
          <p:nvPr>
            <p:custDataLst>
              <p:tags r:id="rId1"/>
            </p:custDataLst>
          </p:nvPr>
        </p:nvPicPr>
        <p:blipFill rotWithShape="1">
          <a:blip r:embed="rId12" cstate="screen">
            <a:extLst>
              <a:ext uri="{28A0092B-C50C-407E-A947-70E740481C1C}">
                <a14:useLocalDpi xmlns:a14="http://schemas.microsoft.com/office/drawing/2010/main"/>
              </a:ext>
            </a:extLst>
          </a:blip>
          <a:srcRect t="1219" b="1219"/>
          <a:stretch/>
        </p:blipFill>
        <p:spPr>
          <a:xfrm>
            <a:off x="419100" y="1905002"/>
            <a:ext cx="4762501" cy="3097560"/>
          </a:xfrm>
          <a:prstGeom prst="roundRect">
            <a:avLst>
              <a:gd name="adj" fmla="val 1533"/>
            </a:avLst>
          </a:prstGeom>
        </p:spPr>
      </p:pic>
      <p:sp>
        <p:nvSpPr>
          <p:cNvPr id="6" name="TextBox 5">
            <a:extLst>
              <a:ext uri="{FF2B5EF4-FFF2-40B4-BE49-F238E27FC236}">
                <a16:creationId xmlns:a16="http://schemas.microsoft.com/office/drawing/2014/main" id="{D093483C-26B0-7BB8-268E-0E682543FEE2}"/>
              </a:ext>
            </a:extLst>
          </p:cNvPr>
          <p:cNvSpPr txBox="1"/>
          <p:nvPr>
            <p:custDataLst>
              <p:tags r:id="rId2"/>
            </p:custDataLst>
          </p:nvPr>
        </p:nvSpPr>
        <p:spPr>
          <a:xfrm>
            <a:off x="419100" y="249300"/>
            <a:ext cx="3581400" cy="414150"/>
          </a:xfrm>
          <a:prstGeom prst="rect">
            <a:avLst/>
          </a:prstGeom>
          <a:noFill/>
        </p:spPr>
        <p:txBody>
          <a:bodyPr wrap="square" lIns="0">
            <a:spAutoFit/>
          </a:bodyPr>
          <a:lstStyle/>
          <a:p>
            <a:r>
              <a:rPr lang="en-US" sz="1400" noProof="1">
                <a:solidFill>
                  <a:schemeClr val="tx2"/>
                </a:solidFill>
              </a:rPr>
              <a:t>Overview</a:t>
            </a:r>
          </a:p>
        </p:txBody>
      </p:sp>
      <p:sp>
        <p:nvSpPr>
          <p:cNvPr id="13" name="Title 12">
            <a:extLst>
              <a:ext uri="{FF2B5EF4-FFF2-40B4-BE49-F238E27FC236}">
                <a16:creationId xmlns:a16="http://schemas.microsoft.com/office/drawing/2014/main" id="{EA39A2D1-28E6-93B1-EA92-CAC942C1B640}"/>
              </a:ext>
            </a:extLst>
          </p:cNvPr>
          <p:cNvSpPr>
            <a:spLocks noGrp="1"/>
          </p:cNvSpPr>
          <p:nvPr>
            <p:ph type="title"/>
            <p:custDataLst>
              <p:tags r:id="rId3"/>
            </p:custDataLst>
          </p:nvPr>
        </p:nvSpPr>
        <p:spPr>
          <a:xfrm>
            <a:off x="419099" y="629392"/>
            <a:ext cx="4749801" cy="1275608"/>
          </a:xfrm>
        </p:spPr>
        <p:txBody>
          <a:bodyPr lIns="0" anchor="t">
            <a:normAutofit/>
          </a:bodyPr>
          <a:lstStyle/>
          <a:p>
            <a:pPr>
              <a:lnSpc>
                <a:spcPct val="90000"/>
              </a:lnSpc>
            </a:pPr>
            <a:r>
              <a:rPr lang="en-US" noProof="1"/>
              <a:t>Aspects of Aviation Law</a:t>
            </a:r>
          </a:p>
        </p:txBody>
      </p:sp>
      <p:sp>
        <p:nvSpPr>
          <p:cNvPr id="14" name="Content Placeholder 13">
            <a:extLst>
              <a:ext uri="{FF2B5EF4-FFF2-40B4-BE49-F238E27FC236}">
                <a16:creationId xmlns:a16="http://schemas.microsoft.com/office/drawing/2014/main" id="{55F65863-CC59-3188-17EC-F54326171ECD}"/>
              </a:ext>
            </a:extLst>
          </p:cNvPr>
          <p:cNvSpPr>
            <a:spLocks noGrp="1"/>
          </p:cNvSpPr>
          <p:nvPr>
            <p:ph idx="1"/>
            <p:custDataLst>
              <p:tags r:id="rId4"/>
            </p:custDataLst>
          </p:nvPr>
        </p:nvSpPr>
        <p:spPr>
          <a:xfrm>
            <a:off x="6172200" y="784225"/>
            <a:ext cx="5600700" cy="1463675"/>
          </a:xfrm>
        </p:spPr>
        <p:txBody>
          <a:bodyPr lIns="0" anchor="t">
            <a:normAutofit/>
          </a:bodyPr>
          <a:lstStyle/>
          <a:p>
            <a:pPr marL="11111" indent="0">
              <a:lnSpc>
                <a:spcPct val="114000"/>
              </a:lnSpc>
              <a:buNone/>
            </a:pPr>
            <a:r>
              <a:rPr lang="en-US" sz="1400" noProof="1"/>
              <a:t>Includes ICAO, IATA, EASA,  ACI .These organizations set global aviation standards and facilitate international cooperation.</a:t>
            </a:r>
          </a:p>
        </p:txBody>
      </p:sp>
      <p:sp>
        <p:nvSpPr>
          <p:cNvPr id="15" name="Content Placeholder 14">
            <a:extLst>
              <a:ext uri="{FF2B5EF4-FFF2-40B4-BE49-F238E27FC236}">
                <a16:creationId xmlns:a16="http://schemas.microsoft.com/office/drawing/2014/main" id="{8E22204F-8630-3996-AA20-00A38A3D2D28}"/>
              </a:ext>
            </a:extLst>
          </p:cNvPr>
          <p:cNvSpPr>
            <a:spLocks noGrp="1"/>
          </p:cNvSpPr>
          <p:nvPr>
            <p:ph sz="half" idx="4294967295"/>
            <p:custDataLst>
              <p:tags r:id="rId5"/>
            </p:custDataLst>
          </p:nvPr>
        </p:nvSpPr>
        <p:spPr>
          <a:xfrm>
            <a:off x="6172200" y="2798763"/>
            <a:ext cx="5600700" cy="1463675"/>
          </a:xfrm>
        </p:spPr>
        <p:txBody>
          <a:bodyPr lIns="0" anchor="t">
            <a:normAutofit/>
          </a:bodyPr>
          <a:lstStyle/>
          <a:p>
            <a:pPr marL="11111" indent="0">
              <a:lnSpc>
                <a:spcPct val="114000"/>
              </a:lnSpc>
              <a:buNone/>
            </a:pPr>
            <a:r>
              <a:rPr lang="en-US" sz="1400" b="1" noProof="1">
                <a:latin typeface="Gill Sans MT" panose="020B0502020104020203" pitchFamily="34" charset="0"/>
              </a:rPr>
              <a:t>Comprises Ministries of Civil Aviation, Security, Immigration, &amp; Transport, Airport Authorities, and Civil Aviation Authorities, focusing on national regulations, policies, directives  and enforcement</a:t>
            </a:r>
            <a:r>
              <a:rPr lang="en-US" sz="1400" noProof="1"/>
              <a:t>.</a:t>
            </a:r>
          </a:p>
        </p:txBody>
      </p:sp>
      <p:sp>
        <p:nvSpPr>
          <p:cNvPr id="16" name="Content Placeholder 15">
            <a:extLst>
              <a:ext uri="{FF2B5EF4-FFF2-40B4-BE49-F238E27FC236}">
                <a16:creationId xmlns:a16="http://schemas.microsoft.com/office/drawing/2014/main" id="{C6C51EB1-D856-004D-D160-85EEA51A1751}"/>
              </a:ext>
            </a:extLst>
          </p:cNvPr>
          <p:cNvSpPr>
            <a:spLocks noGrp="1"/>
          </p:cNvSpPr>
          <p:nvPr>
            <p:ph sz="half" idx="4294967295"/>
            <p:custDataLst>
              <p:tags r:id="rId6"/>
            </p:custDataLst>
          </p:nvPr>
        </p:nvSpPr>
        <p:spPr>
          <a:xfrm>
            <a:off x="6172200" y="4813300"/>
            <a:ext cx="5600700" cy="1462088"/>
          </a:xfrm>
        </p:spPr>
        <p:txBody>
          <a:bodyPr lIns="0" anchor="t">
            <a:normAutofit/>
          </a:bodyPr>
          <a:lstStyle/>
          <a:p>
            <a:pPr marL="11111" indent="0">
              <a:lnSpc>
                <a:spcPct val="114000"/>
              </a:lnSpc>
              <a:buNone/>
            </a:pPr>
            <a:r>
              <a:rPr lang="en-US" sz="1400" b="1" noProof="1">
                <a:latin typeface="Gill Sans MT" panose="020B0502020104020203" pitchFamily="34" charset="0"/>
              </a:rPr>
              <a:t>Consists of Aircraft Owners, aviation-related jobs &amp; employees,, Tech Companies, and Airline Operators/Companies, who drive industry innovation and service to the public</a:t>
            </a:r>
          </a:p>
        </p:txBody>
      </p:sp>
      <p:sp>
        <p:nvSpPr>
          <p:cNvPr id="17" name="Text Placeholder 16">
            <a:extLst>
              <a:ext uri="{FF2B5EF4-FFF2-40B4-BE49-F238E27FC236}">
                <a16:creationId xmlns:a16="http://schemas.microsoft.com/office/drawing/2014/main" id="{6DDC21BD-EF30-7D90-F907-A4E7B785ABD7}"/>
              </a:ext>
            </a:extLst>
          </p:cNvPr>
          <p:cNvSpPr>
            <a:spLocks noGrp="1"/>
          </p:cNvSpPr>
          <p:nvPr>
            <p:ph type="body" idx="4294967295"/>
            <p:custDataLst>
              <p:tags r:id="rId7"/>
            </p:custDataLst>
          </p:nvPr>
        </p:nvSpPr>
        <p:spPr>
          <a:xfrm>
            <a:off x="6172200" y="419100"/>
            <a:ext cx="5600700" cy="365125"/>
          </a:xfrm>
        </p:spPr>
        <p:txBody>
          <a:bodyPr vert="horz" lIns="0" tIns="45720" rIns="91440" bIns="45720" rtlCol="0" anchor="ctr">
            <a:normAutofit/>
          </a:bodyPr>
          <a:lstStyle/>
          <a:p>
            <a:pPr marL="0" indent="0">
              <a:lnSpc>
                <a:spcPct val="114000"/>
              </a:lnSpc>
              <a:buNone/>
            </a:pPr>
            <a:r>
              <a:rPr lang="en-US" b="1" noProof="1">
                <a:solidFill>
                  <a:schemeClr val="accent1"/>
                </a:solidFill>
                <a:latin typeface="+mj-lt"/>
              </a:rPr>
              <a:t>International Stakeholders</a:t>
            </a:r>
          </a:p>
        </p:txBody>
      </p:sp>
      <p:sp>
        <p:nvSpPr>
          <p:cNvPr id="18" name="Text Placeholder 17">
            <a:extLst>
              <a:ext uri="{FF2B5EF4-FFF2-40B4-BE49-F238E27FC236}">
                <a16:creationId xmlns:a16="http://schemas.microsoft.com/office/drawing/2014/main" id="{3E517AE6-149E-9939-C0DC-8782336BDA76}"/>
              </a:ext>
            </a:extLst>
          </p:cNvPr>
          <p:cNvSpPr>
            <a:spLocks noGrp="1"/>
          </p:cNvSpPr>
          <p:nvPr>
            <p:ph type="body" idx="4294967295"/>
            <p:custDataLst>
              <p:tags r:id="rId8"/>
            </p:custDataLst>
          </p:nvPr>
        </p:nvSpPr>
        <p:spPr>
          <a:xfrm>
            <a:off x="6172200" y="2432844"/>
            <a:ext cx="5600700" cy="365125"/>
          </a:xfrm>
        </p:spPr>
        <p:txBody>
          <a:bodyPr vert="horz" lIns="0" tIns="45720" rIns="91440" bIns="45720" rtlCol="0" anchor="ctr">
            <a:normAutofit/>
          </a:bodyPr>
          <a:lstStyle/>
          <a:p>
            <a:pPr marL="0" indent="0">
              <a:lnSpc>
                <a:spcPct val="114000"/>
              </a:lnSpc>
              <a:buNone/>
            </a:pPr>
            <a:r>
              <a:rPr lang="en-US" b="1" noProof="1">
                <a:solidFill>
                  <a:schemeClr val="accent1"/>
                </a:solidFill>
                <a:latin typeface="+mj-lt"/>
              </a:rPr>
              <a:t>National Stakeholders</a:t>
            </a:r>
          </a:p>
        </p:txBody>
      </p:sp>
      <p:sp>
        <p:nvSpPr>
          <p:cNvPr id="19" name="Text Placeholder 18">
            <a:extLst>
              <a:ext uri="{FF2B5EF4-FFF2-40B4-BE49-F238E27FC236}">
                <a16:creationId xmlns:a16="http://schemas.microsoft.com/office/drawing/2014/main" id="{1ADA8D38-4094-2794-73FA-AE69C0E3B7B4}"/>
              </a:ext>
            </a:extLst>
          </p:cNvPr>
          <p:cNvSpPr>
            <a:spLocks noGrp="1"/>
          </p:cNvSpPr>
          <p:nvPr>
            <p:ph type="body" idx="4294967295"/>
            <p:custDataLst>
              <p:tags r:id="rId9"/>
            </p:custDataLst>
          </p:nvPr>
        </p:nvSpPr>
        <p:spPr>
          <a:xfrm>
            <a:off x="6172200" y="4446588"/>
            <a:ext cx="5600700" cy="366712"/>
          </a:xfrm>
        </p:spPr>
        <p:txBody>
          <a:bodyPr vert="horz" lIns="0" tIns="45720" rIns="91440" bIns="45720" rtlCol="0" anchor="ctr">
            <a:normAutofit/>
          </a:bodyPr>
          <a:lstStyle/>
          <a:p>
            <a:pPr marL="0" indent="0">
              <a:lnSpc>
                <a:spcPct val="114000"/>
              </a:lnSpc>
              <a:buNone/>
            </a:pPr>
            <a:r>
              <a:rPr lang="en-US" b="1" noProof="1">
                <a:solidFill>
                  <a:schemeClr val="accent1"/>
                </a:solidFill>
                <a:latin typeface="+mj-lt"/>
              </a:rPr>
              <a:t>Private Stakeholders</a:t>
            </a:r>
          </a:p>
        </p:txBody>
      </p:sp>
      <p:sp>
        <p:nvSpPr>
          <p:cNvPr id="5" name="Rectangle 4">
            <a:extLst>
              <a:ext uri="{FF2B5EF4-FFF2-40B4-BE49-F238E27FC236}">
                <a16:creationId xmlns:a16="http://schemas.microsoft.com/office/drawing/2014/main" id="{435F2FB0-7BE8-3C60-DD7A-F14BA370BFED}"/>
              </a:ext>
            </a:extLst>
          </p:cNvPr>
          <p:cNvSpPr/>
          <p:nvPr>
            <p:custDataLst>
              <p:tags r:id="rId10"/>
            </p:custDataLst>
          </p:nvPr>
        </p:nvSpPr>
        <p:spPr>
          <a:xfrm>
            <a:off x="419100" y="6400800"/>
            <a:ext cx="2359913"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2979614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89D30069-A50B-F706-5975-AA1AD50FAC9B}"/>
              </a:ext>
            </a:extLst>
          </p:cNvPr>
          <p:cNvPicPr>
            <a:picLocks noChangeAspect="1"/>
          </p:cNvPicPr>
          <p:nvPr>
            <p:custDataLst>
              <p:tags r:id="rId1"/>
            </p:custDataLst>
          </p:nvPr>
        </p:nvPicPr>
        <p:blipFill rotWithShape="1">
          <a:blip r:embed="rId7" cstate="screen">
            <a:extLst>
              <a:ext uri="{28A0092B-C50C-407E-A947-70E740481C1C}">
                <a14:useLocalDpi xmlns:a14="http://schemas.microsoft.com/office/drawing/2010/main"/>
              </a:ext>
            </a:extLst>
          </a:blip>
          <a:srcRect l="4761" r="4761"/>
          <a:stretch/>
        </p:blipFill>
        <p:spPr>
          <a:xfrm>
            <a:off x="6172200" y="228600"/>
            <a:ext cx="5791200" cy="6400800"/>
          </a:xfrm>
          <a:prstGeom prst="roundRect">
            <a:avLst>
              <a:gd name="adj" fmla="val 933"/>
            </a:avLst>
          </a:prstGeom>
        </p:spPr>
      </p:pic>
      <p:sp>
        <p:nvSpPr>
          <p:cNvPr id="5" name="Rectangle 4">
            <a:extLst>
              <a:ext uri="{FF2B5EF4-FFF2-40B4-BE49-F238E27FC236}">
                <a16:creationId xmlns:a16="http://schemas.microsoft.com/office/drawing/2014/main" id="{779AEE23-D7F0-73A9-8065-2FC46DA38662}"/>
              </a:ext>
            </a:extLst>
          </p:cNvPr>
          <p:cNvSpPr/>
          <p:nvPr>
            <p:custDataLst>
              <p:tags r:id="rId2"/>
            </p:custDataLst>
          </p:nvPr>
        </p:nvSpPr>
        <p:spPr>
          <a:xfrm>
            <a:off x="419100" y="6400800"/>
            <a:ext cx="2359913"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FFFFFF"/>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B4D8A5BA-5BCB-69C4-8F04-A61FF8D4A893}"/>
              </a:ext>
            </a:extLst>
          </p:cNvPr>
          <p:cNvSpPr>
            <a:spLocks noGrp="1"/>
          </p:cNvSpPr>
          <p:nvPr>
            <p:ph type="title"/>
            <p:custDataLst>
              <p:tags r:id="rId3"/>
            </p:custDataLst>
          </p:nvPr>
        </p:nvSpPr>
        <p:spPr>
          <a:xfrm>
            <a:off x="419100" y="629392"/>
            <a:ext cx="5600700" cy="856508"/>
          </a:xfrm>
        </p:spPr>
        <p:txBody>
          <a:bodyPr lIns="0" anchor="t">
            <a:normAutofit/>
          </a:bodyPr>
          <a:lstStyle/>
          <a:p>
            <a:r>
              <a:rPr lang="en-US" dirty="0"/>
              <a:t>Aspects of Aviation Law</a:t>
            </a:r>
          </a:p>
        </p:txBody>
      </p:sp>
      <p:sp>
        <p:nvSpPr>
          <p:cNvPr id="7" name="Text Placeholder 6">
            <a:extLst>
              <a:ext uri="{FF2B5EF4-FFF2-40B4-BE49-F238E27FC236}">
                <a16:creationId xmlns:a16="http://schemas.microsoft.com/office/drawing/2014/main" id="{BE4946FA-F535-E8E1-828C-502FA8993BEF}"/>
              </a:ext>
            </a:extLst>
          </p:cNvPr>
          <p:cNvSpPr>
            <a:spLocks noGrp="1"/>
          </p:cNvSpPr>
          <p:nvPr>
            <p:ph type="body" idx="4294967295"/>
            <p:custDataLst>
              <p:tags r:id="rId4"/>
            </p:custDataLst>
          </p:nvPr>
        </p:nvSpPr>
        <p:spPr>
          <a:xfrm>
            <a:off x="419100" y="1485900"/>
            <a:ext cx="5600700" cy="419100"/>
          </a:xfrm>
        </p:spPr>
        <p:txBody>
          <a:bodyPr vert="horz" lIns="0" tIns="45720" rIns="91440" bIns="45720" rtlCol="0" anchor="t">
            <a:normAutofit/>
          </a:bodyPr>
          <a:lstStyle/>
          <a:p>
            <a:pPr marL="0" indent="0">
              <a:lnSpc>
                <a:spcPct val="100000"/>
              </a:lnSpc>
              <a:buNone/>
            </a:pPr>
            <a:r>
              <a:rPr lang="en-US" sz="1800" b="1" dirty="0">
                <a:solidFill>
                  <a:schemeClr val="accent1"/>
                </a:solidFill>
                <a:latin typeface="+mj-lt"/>
              </a:rPr>
              <a:t>  </a:t>
            </a:r>
          </a:p>
        </p:txBody>
      </p:sp>
      <p:sp>
        <p:nvSpPr>
          <p:cNvPr id="4" name="Content Placeholder 3">
            <a:extLst>
              <a:ext uri="{FF2B5EF4-FFF2-40B4-BE49-F238E27FC236}">
                <a16:creationId xmlns:a16="http://schemas.microsoft.com/office/drawing/2014/main" id="{B2C6843D-87AE-C9C5-2ABD-A651ACF46903}"/>
              </a:ext>
            </a:extLst>
          </p:cNvPr>
          <p:cNvSpPr>
            <a:spLocks noGrp="1"/>
          </p:cNvSpPr>
          <p:nvPr>
            <p:ph idx="4294967295"/>
            <p:custDataLst>
              <p:tags r:id="rId5"/>
            </p:custDataLst>
          </p:nvPr>
        </p:nvSpPr>
        <p:spPr>
          <a:xfrm>
            <a:off x="419100" y="2171701"/>
            <a:ext cx="5600700" cy="4114800"/>
          </a:xfrm>
        </p:spPr>
        <p:txBody>
          <a:bodyPr vert="horz" lIns="0" tIns="45720" rIns="91440" bIns="45720" rtlCol="0" anchor="t">
            <a:normAutofit/>
          </a:bodyPr>
          <a:lstStyle/>
          <a:p>
            <a:pPr marL="123825" indent="0">
              <a:lnSpc>
                <a:spcPct val="114000"/>
              </a:lnSpc>
              <a:buClr>
                <a:schemeClr val="accent1"/>
              </a:buClr>
              <a:buNone/>
            </a:pPr>
            <a:r>
              <a:rPr lang="en-US" dirty="0"/>
              <a:t>
</a:t>
            </a:r>
            <a:r>
              <a:rPr lang="en-US" sz="1400" dirty="0">
                <a:latin typeface="Gill Sans MT" panose="020B0502020104020203" pitchFamily="34" charset="0"/>
              </a:rPr>
              <a:t>Understanding aviation law is crucial for ensuring safety, security, and efficient air transportation.</a:t>
            </a:r>
          </a:p>
          <a:p>
            <a:pPr marL="123825" indent="0">
              <a:lnSpc>
                <a:spcPct val="114000"/>
              </a:lnSpc>
              <a:buClr>
                <a:schemeClr val="accent1"/>
              </a:buClr>
              <a:buNone/>
            </a:pPr>
            <a:endParaRPr lang="en-US" dirty="0"/>
          </a:p>
          <a:p>
            <a:pPr marL="123825" indent="0">
              <a:lnSpc>
                <a:spcPct val="114000"/>
              </a:lnSpc>
              <a:buClr>
                <a:schemeClr val="accent1"/>
              </a:buClr>
              <a:buNone/>
            </a:pPr>
            <a:endParaRPr lang="en-US" dirty="0"/>
          </a:p>
        </p:txBody>
      </p:sp>
    </p:spTree>
    <p:extLst>
      <p:ext uri="{BB962C8B-B14F-4D97-AF65-F5344CB8AC3E}">
        <p14:creationId xmlns:p14="http://schemas.microsoft.com/office/powerpoint/2010/main" val="1445224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A726F7-65D4-CFD4-ACED-BA80F94573C6}"/>
              </a:ext>
            </a:extLst>
          </p:cNvPr>
          <p:cNvSpPr/>
          <p:nvPr>
            <p:custDataLst>
              <p:tags r:id="rId2"/>
            </p:custDataLst>
          </p:nvPr>
        </p:nvSpPr>
        <p:spPr>
          <a:xfrm>
            <a:off x="419100" y="6400800"/>
            <a:ext cx="2359913"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8">
            <a:extLst>
              <a:ext uri="{FF2B5EF4-FFF2-40B4-BE49-F238E27FC236}">
                <a16:creationId xmlns:a16="http://schemas.microsoft.com/office/drawing/2014/main" id="{212395F7-AD46-0282-E5F3-BA11D29272B7}"/>
              </a:ext>
            </a:extLst>
          </p:cNvPr>
          <p:cNvPicPr>
            <a:picLocks noChangeAspect="1"/>
          </p:cNvPicPr>
          <p:nvPr>
            <p:custDataLst>
              <p:tags r:id="rId3"/>
            </p:custDataLst>
          </p:nvPr>
        </p:nvPicPr>
        <p:blipFill rotWithShape="1">
          <a:blip r:embed="rId8" cstate="screen">
            <a:extLst>
              <a:ext uri="{28A0092B-C50C-407E-A947-70E740481C1C}">
                <a14:useLocalDpi xmlns:a14="http://schemas.microsoft.com/office/drawing/2010/main"/>
              </a:ext>
            </a:extLst>
          </a:blip>
          <a:srcRect l="10357" r="10357"/>
          <a:stretch/>
        </p:blipFill>
        <p:spPr>
          <a:xfrm>
            <a:off x="8191500" y="228600"/>
            <a:ext cx="3771900" cy="6400800"/>
          </a:xfrm>
          <a:prstGeom prst="roundRect">
            <a:avLst>
              <a:gd name="adj" fmla="val 2476"/>
            </a:avLst>
          </a:prstGeom>
        </p:spPr>
      </p:pic>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4"/>
            </p:custDataLst>
          </p:nvPr>
        </p:nvSpPr>
        <p:spPr>
          <a:xfrm>
            <a:off x="419100" y="629391"/>
            <a:ext cx="7543800" cy="1041753"/>
          </a:xfrm>
        </p:spPr>
        <p:txBody>
          <a:bodyPr lIns="0">
            <a:normAutofit/>
          </a:bodyPr>
          <a:lstStyle/>
          <a:p>
            <a:r>
              <a:rPr lang="en-US" noProof="0" dirty="0"/>
              <a:t>Who is the International Civil Aviation Organization (ICAO)?</a:t>
            </a:r>
          </a:p>
        </p:txBody>
      </p:sp>
      <p:sp>
        <p:nvSpPr>
          <p:cNvPr id="3" name="Content Placeholder 2">
            <a:extLst>
              <a:ext uri="{FF2B5EF4-FFF2-40B4-BE49-F238E27FC236}">
                <a16:creationId xmlns:a16="http://schemas.microsoft.com/office/drawing/2014/main" id="{36155F97-AA4B-E922-5F96-CD65D5FAFAD4}"/>
              </a:ext>
            </a:extLst>
          </p:cNvPr>
          <p:cNvSpPr>
            <a:spLocks noGrp="1"/>
          </p:cNvSpPr>
          <p:nvPr>
            <p:ph idx="4294967295"/>
            <p:custDataLst>
              <p:tags r:id="rId5"/>
            </p:custDataLst>
          </p:nvPr>
        </p:nvSpPr>
        <p:spPr>
          <a:xfrm>
            <a:off x="419100" y="1874389"/>
            <a:ext cx="7543800" cy="4673600"/>
          </a:xfrm>
        </p:spPr>
        <p:txBody>
          <a:bodyPr lIns="0" anchor="b">
            <a:normAutofit/>
          </a:bodyPr>
          <a:lstStyle/>
          <a:p>
            <a:pPr marL="11111" indent="0">
              <a:lnSpc>
                <a:spcPct val="114000"/>
              </a:lnSpc>
              <a:buClr>
                <a:schemeClr val="accent1"/>
              </a:buClr>
              <a:buNone/>
            </a:pPr>
            <a:r>
              <a:rPr lang="en-US" sz="1400" dirty="0">
                <a:latin typeface="Gill Sans MT" panose="020B0502020104020203" pitchFamily="34" charset="0"/>
              </a:rPr>
              <a:t>The International Civil Aviation Organization (ICAO) is the United Nation's Organ established by the 1944 Chicago Convention as the specialized aviation agency that is responsible for the creation, adoption, and implementation of global rules and standards that ensure that the aviation sector is efficient and safe and secure for travel.</a:t>
            </a:r>
          </a:p>
          <a:p>
            <a:pPr marL="11111" indent="0">
              <a:lnSpc>
                <a:spcPct val="114000"/>
              </a:lnSpc>
              <a:buClr>
                <a:schemeClr val="accent1"/>
              </a:buClr>
              <a:buNone/>
            </a:pPr>
            <a:r>
              <a:rPr lang="en-US" sz="1400" dirty="0">
                <a:latin typeface="Gill Sans MT" panose="020B0502020104020203" pitchFamily="34" charset="0"/>
              </a:rPr>
              <a:t>
The Chicago Convention is an International Treaty that possesses several articles which have created the environment for the development of international aviation. </a:t>
            </a:r>
          </a:p>
          <a:p>
            <a:pPr marL="11111" indent="0">
              <a:lnSpc>
                <a:spcPct val="114000"/>
              </a:lnSpc>
              <a:buClr>
                <a:schemeClr val="accent1"/>
              </a:buClr>
              <a:buNone/>
            </a:pPr>
            <a:r>
              <a:rPr lang="en-US" sz="1400" dirty="0">
                <a:latin typeface="Gill Sans MT" panose="020B0502020104020203" pitchFamily="34" charset="0"/>
              </a:rPr>
              <a:t>There are rules are referred to as the Standards and Recommended Practices (SARPs) and are published in 19 Annexes each annex covers a different area of aviation.</a:t>
            </a:r>
          </a:p>
          <a:p>
            <a:pPr marL="11111" indent="0">
              <a:lnSpc>
                <a:spcPct val="114000"/>
              </a:lnSpc>
              <a:buClr>
                <a:schemeClr val="accent1"/>
              </a:buClr>
              <a:buNone/>
            </a:pPr>
            <a:endParaRPr lang="en-US" sz="1800" dirty="0">
              <a:latin typeface="Gill Sans MT" panose="020B0502020104020203" pitchFamily="34" charset="0"/>
            </a:endParaRPr>
          </a:p>
          <a:p>
            <a:pPr marL="11111" indent="0">
              <a:lnSpc>
                <a:spcPct val="114000"/>
              </a:lnSpc>
              <a:buClr>
                <a:schemeClr val="accent1"/>
              </a:buClr>
              <a:buNone/>
            </a:pPr>
            <a:endParaRPr lang="en-US" sz="1800" dirty="0">
              <a:latin typeface="Gill Sans MT" panose="020B0502020104020203" pitchFamily="34" charset="0"/>
            </a:endParaRPr>
          </a:p>
        </p:txBody>
      </p:sp>
      <p:pic>
        <p:nvPicPr>
          <p:cNvPr id="4" name="Picture 3">
            <a:extLst>
              <a:ext uri="{FF2B5EF4-FFF2-40B4-BE49-F238E27FC236}">
                <a16:creationId xmlns:a16="http://schemas.microsoft.com/office/drawing/2014/main" id="{93BDA764-ABFD-2AB8-A429-9C6816719422}"/>
              </a:ext>
            </a:extLst>
          </p:cNvPr>
          <p:cNvPicPr>
            <a:picLocks noChangeAspect="1"/>
          </p:cNvPicPr>
          <p:nvPr/>
        </p:nvPicPr>
        <p:blipFill>
          <a:blip r:embed="rId9"/>
          <a:stretch>
            <a:fillRect/>
          </a:stretch>
        </p:blipFill>
        <p:spPr>
          <a:xfrm>
            <a:off x="4191000" y="973517"/>
            <a:ext cx="927522" cy="799250"/>
          </a:xfrm>
          <a:prstGeom prst="rect">
            <a:avLst/>
          </a:prstGeom>
        </p:spPr>
      </p:pic>
    </p:spTree>
    <p:custDataLst>
      <p:tags r:id="rId1"/>
    </p:custDataLst>
    <p:extLst>
      <p:ext uri="{BB962C8B-B14F-4D97-AF65-F5344CB8AC3E}">
        <p14:creationId xmlns:p14="http://schemas.microsoft.com/office/powerpoint/2010/main" val="38640375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US_TEMPLATE" val="d1e65e54-753c-4368-946b-ddb430583b0d"/>
</p:tagLst>
</file>

<file path=ppt/tags/tag10.xml><?xml version="1.0" encoding="utf-8"?>
<p:tagLst xmlns:a="http://schemas.openxmlformats.org/drawingml/2006/main" xmlns:r="http://schemas.openxmlformats.org/officeDocument/2006/relationships" xmlns:p="http://schemas.openxmlformats.org/presentationml/2006/main">
  <p:tag name="PLUS_ID" val="title"/>
</p:tagLst>
</file>

<file path=ppt/tags/tag100.xml><?xml version="1.0" encoding="utf-8"?>
<p:tagLst xmlns:a="http://schemas.openxmlformats.org/drawingml/2006/main" xmlns:r="http://schemas.openxmlformats.org/officeDocument/2006/relationships" xmlns:p="http://schemas.openxmlformats.org/presentationml/2006/main">
  <p:tag name="PLUS_ID" val="logo"/>
</p:tagLst>
</file>

<file path=ppt/tags/tag101.xml><?xml version="1.0" encoding="utf-8"?>
<p:tagLst xmlns:a="http://schemas.openxmlformats.org/drawingml/2006/main" xmlns:r="http://schemas.openxmlformats.org/officeDocument/2006/relationships" xmlns:p="http://schemas.openxmlformats.org/presentationml/2006/main">
  <p:tag name="PLUS_ID" val="image_0"/>
</p:tagLst>
</file>

<file path=ppt/tags/tag102.xml><?xml version="1.0" encoding="utf-8"?>
<p:tagLst xmlns:a="http://schemas.openxmlformats.org/drawingml/2006/main" xmlns:r="http://schemas.openxmlformats.org/officeDocument/2006/relationships" xmlns:p="http://schemas.openxmlformats.org/presentationml/2006/main">
  <p:tag name="PLUS_ID" val="image_1"/>
</p:tagLst>
</file>

<file path=ppt/tags/tag103.xml><?xml version="1.0" encoding="utf-8"?>
<p:tagLst xmlns:a="http://schemas.openxmlformats.org/drawingml/2006/main" xmlns:r="http://schemas.openxmlformats.org/officeDocument/2006/relationships" xmlns:p="http://schemas.openxmlformats.org/presentationml/2006/main">
  <p:tag name="PLUS_ID" val="image_2"/>
</p:tagLst>
</file>

<file path=ppt/tags/tag104.xml><?xml version="1.0" encoding="utf-8"?>
<p:tagLst xmlns:a="http://schemas.openxmlformats.org/drawingml/2006/main" xmlns:r="http://schemas.openxmlformats.org/officeDocument/2006/relationships" xmlns:p="http://schemas.openxmlformats.org/presentationml/2006/main">
  <p:tag name="PLUS_ID" val="image_3"/>
</p:tagLst>
</file>

<file path=ppt/tags/tag105.xml><?xml version="1.0" encoding="utf-8"?>
<p:tagLst xmlns:a="http://schemas.openxmlformats.org/drawingml/2006/main" xmlns:r="http://schemas.openxmlformats.org/officeDocument/2006/relationships" xmlns:p="http://schemas.openxmlformats.org/presentationml/2006/main">
  <p:tag name="PLUS_ID" val="detail_0"/>
</p:tagLst>
</file>

<file path=ppt/tags/tag106.xml><?xml version="1.0" encoding="utf-8"?>
<p:tagLst xmlns:a="http://schemas.openxmlformats.org/drawingml/2006/main" xmlns:r="http://schemas.openxmlformats.org/officeDocument/2006/relationships" xmlns:p="http://schemas.openxmlformats.org/presentationml/2006/main">
  <p:tag name="PLUS_ID" val="detail_1"/>
</p:tagLst>
</file>

<file path=ppt/tags/tag107.xml><?xml version="1.0" encoding="utf-8"?>
<p:tagLst xmlns:a="http://schemas.openxmlformats.org/drawingml/2006/main" xmlns:r="http://schemas.openxmlformats.org/officeDocument/2006/relationships" xmlns:p="http://schemas.openxmlformats.org/presentationml/2006/main">
  <p:tag name="PLUS_ID" val="header_0"/>
</p:tagLst>
</file>

<file path=ppt/tags/tag108.xml><?xml version="1.0" encoding="utf-8"?>
<p:tagLst xmlns:a="http://schemas.openxmlformats.org/drawingml/2006/main" xmlns:r="http://schemas.openxmlformats.org/officeDocument/2006/relationships" xmlns:p="http://schemas.openxmlformats.org/presentationml/2006/main">
  <p:tag name="PLUS_ID" val="header_1"/>
</p:tagLst>
</file>

<file path=ppt/tags/tag109.xml><?xml version="1.0" encoding="utf-8"?>
<p:tagLst xmlns:a="http://schemas.openxmlformats.org/drawingml/2006/main" xmlns:r="http://schemas.openxmlformats.org/officeDocument/2006/relationships" xmlns:p="http://schemas.openxmlformats.org/presentationml/2006/main">
  <p:tag name="PLUS_ID" val="detail_2"/>
</p:tagLst>
</file>

<file path=ppt/tags/tag11.xml><?xml version="1.0" encoding="utf-8"?>
<p:tagLst xmlns:a="http://schemas.openxmlformats.org/drawingml/2006/main" xmlns:r="http://schemas.openxmlformats.org/officeDocument/2006/relationships" xmlns:p="http://schemas.openxmlformats.org/presentationml/2006/main">
  <p:tag name="PLUS_ID" val="header_0"/>
</p:tagLst>
</file>

<file path=ppt/tags/tag110.xml><?xml version="1.0" encoding="utf-8"?>
<p:tagLst xmlns:a="http://schemas.openxmlformats.org/drawingml/2006/main" xmlns:r="http://schemas.openxmlformats.org/officeDocument/2006/relationships" xmlns:p="http://schemas.openxmlformats.org/presentationml/2006/main">
  <p:tag name="PLUS_ID" val="detail_3"/>
</p:tagLst>
</file>

<file path=ppt/tags/tag111.xml><?xml version="1.0" encoding="utf-8"?>
<p:tagLst xmlns:a="http://schemas.openxmlformats.org/drawingml/2006/main" xmlns:r="http://schemas.openxmlformats.org/officeDocument/2006/relationships" xmlns:p="http://schemas.openxmlformats.org/presentationml/2006/main">
  <p:tag name="PLUS_ID" val="header_2"/>
</p:tagLst>
</file>

<file path=ppt/tags/tag112.xml><?xml version="1.0" encoding="utf-8"?>
<p:tagLst xmlns:a="http://schemas.openxmlformats.org/drawingml/2006/main" xmlns:r="http://schemas.openxmlformats.org/officeDocument/2006/relationships" xmlns:p="http://schemas.openxmlformats.org/presentationml/2006/main">
  <p:tag name="PLUS_ID" val="header_3"/>
</p:tagLst>
</file>

<file path=ppt/tags/tag113.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114.xml><?xml version="1.0" encoding="utf-8"?>
<p:tagLst xmlns:a="http://schemas.openxmlformats.org/drawingml/2006/main" xmlns:r="http://schemas.openxmlformats.org/officeDocument/2006/relationships" xmlns:p="http://schemas.openxmlformats.org/presentationml/2006/main">
  <p:tag name="PLUS_ID" val="image"/>
</p:tagLst>
</file>

<file path=ppt/tags/tag115.xml><?xml version="1.0" encoding="utf-8"?>
<p:tagLst xmlns:a="http://schemas.openxmlformats.org/drawingml/2006/main" xmlns:r="http://schemas.openxmlformats.org/officeDocument/2006/relationships" xmlns:p="http://schemas.openxmlformats.org/presentationml/2006/main">
  <p:tag name="PLUS_ID" val="title"/>
  <p:tag name="PLUS_THEME" val="font_0"/>
</p:tagLst>
</file>

<file path=ppt/tags/tag116.xml><?xml version="1.0" encoding="utf-8"?>
<p:tagLst xmlns:a="http://schemas.openxmlformats.org/drawingml/2006/main" xmlns:r="http://schemas.openxmlformats.org/officeDocument/2006/relationships" xmlns:p="http://schemas.openxmlformats.org/presentationml/2006/main">
  <p:tag name="PLUS_ID" val="detail"/>
  <p:tag name="PLUS_THEME" val="font_0"/>
</p:tagLst>
</file>

<file path=ppt/tags/tag117.xml><?xml version="1.0" encoding="utf-8"?>
<p:tagLst xmlns:a="http://schemas.openxmlformats.org/drawingml/2006/main" xmlns:r="http://schemas.openxmlformats.org/officeDocument/2006/relationships" xmlns:p="http://schemas.openxmlformats.org/presentationml/2006/main">
  <p:tag name="PLUS_ID" val="logo"/>
</p:tagLst>
</file>

<file path=ppt/tags/tag118.xml><?xml version="1.0" encoding="utf-8"?>
<p:tagLst xmlns:a="http://schemas.openxmlformats.org/drawingml/2006/main" xmlns:r="http://schemas.openxmlformats.org/officeDocument/2006/relationships" xmlns:p="http://schemas.openxmlformats.org/presentationml/2006/main">
  <p:tag name="PLUS_ID" val="chapter"/>
</p:tagLst>
</file>

<file path=ppt/tags/tag12.xml><?xml version="1.0" encoding="utf-8"?>
<p:tagLst xmlns:a="http://schemas.openxmlformats.org/drawingml/2006/main" xmlns:r="http://schemas.openxmlformats.org/officeDocument/2006/relationships" xmlns:p="http://schemas.openxmlformats.org/presentationml/2006/main">
  <p:tag name="PLUS_ID" val="detail_0"/>
</p:tagLst>
</file>

<file path=ppt/tags/tag13.xml><?xml version="1.0" encoding="utf-8"?>
<p:tagLst xmlns:a="http://schemas.openxmlformats.org/drawingml/2006/main" xmlns:r="http://schemas.openxmlformats.org/officeDocument/2006/relationships" xmlns:p="http://schemas.openxmlformats.org/presentationml/2006/main">
  <p:tag name="PLUS_ID" val="header_1"/>
</p:tagLst>
</file>

<file path=ppt/tags/tag14.xml><?xml version="1.0" encoding="utf-8"?>
<p:tagLst xmlns:a="http://schemas.openxmlformats.org/drawingml/2006/main" xmlns:r="http://schemas.openxmlformats.org/officeDocument/2006/relationships" xmlns:p="http://schemas.openxmlformats.org/presentationml/2006/main">
  <p:tag name="PLUS_ID" val="detail_1"/>
</p:tagLst>
</file>

<file path=ppt/tags/tag15.xml><?xml version="1.0" encoding="utf-8"?>
<p:tagLst xmlns:a="http://schemas.openxmlformats.org/drawingml/2006/main" xmlns:r="http://schemas.openxmlformats.org/officeDocument/2006/relationships" xmlns:p="http://schemas.openxmlformats.org/presentationml/2006/main">
  <p:tag name="PLUS_ID" val="logo"/>
</p:tagLst>
</file>

<file path=ppt/tags/tag16.xml><?xml version="1.0" encoding="utf-8"?>
<p:tagLst xmlns:a="http://schemas.openxmlformats.org/drawingml/2006/main" xmlns:r="http://schemas.openxmlformats.org/officeDocument/2006/relationships" xmlns:p="http://schemas.openxmlformats.org/presentationml/2006/main">
  <p:tag name="PLUS_ID" val="image"/>
</p:tagLst>
</file>

<file path=ppt/tags/tag17.xml><?xml version="1.0" encoding="utf-8"?>
<p:tagLst xmlns:a="http://schemas.openxmlformats.org/drawingml/2006/main" xmlns:r="http://schemas.openxmlformats.org/officeDocument/2006/relationships" xmlns:p="http://schemas.openxmlformats.org/presentationml/2006/main">
  <p:tag name="PLUS_ID" val="title"/>
</p:tagLst>
</file>

<file path=ppt/tags/tag18.xml><?xml version="1.0" encoding="utf-8"?>
<p:tagLst xmlns:a="http://schemas.openxmlformats.org/drawingml/2006/main" xmlns:r="http://schemas.openxmlformats.org/officeDocument/2006/relationships" xmlns:p="http://schemas.openxmlformats.org/presentationml/2006/main">
  <p:tag name="PLUS_ID" val="detail"/>
</p:tagLst>
</file>

<file path=ppt/tags/tag19.xml><?xml version="1.0" encoding="utf-8"?>
<p:tagLst xmlns:a="http://schemas.openxmlformats.org/drawingml/2006/main" xmlns:r="http://schemas.openxmlformats.org/officeDocument/2006/relationships" xmlns:p="http://schemas.openxmlformats.org/presentationml/2006/main">
  <p:tag name="PLUS_ID" val="logo"/>
</p:tagLst>
</file>

<file path=ppt/tags/tag2.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20.xml><?xml version="1.0" encoding="utf-8"?>
<p:tagLst xmlns:a="http://schemas.openxmlformats.org/drawingml/2006/main" xmlns:r="http://schemas.openxmlformats.org/officeDocument/2006/relationships" xmlns:p="http://schemas.openxmlformats.org/presentationml/2006/main">
  <p:tag name="PLUS_ID" val="chapter"/>
</p:tagLst>
</file>

<file path=ppt/tags/tag21.xml><?xml version="1.0" encoding="utf-8"?>
<p:tagLst xmlns:a="http://schemas.openxmlformats.org/drawingml/2006/main" xmlns:r="http://schemas.openxmlformats.org/officeDocument/2006/relationships" xmlns:p="http://schemas.openxmlformats.org/presentationml/2006/main">
  <p:tag name="PLUS_ID" val="image"/>
</p:tagLst>
</file>

<file path=ppt/tags/tag22.xml><?xml version="1.0" encoding="utf-8"?>
<p:tagLst xmlns:a="http://schemas.openxmlformats.org/drawingml/2006/main" xmlns:r="http://schemas.openxmlformats.org/officeDocument/2006/relationships" xmlns:p="http://schemas.openxmlformats.org/presentationml/2006/main">
  <p:tag name="PLUS_ID" val="header"/>
</p:tagLst>
</file>

<file path=ppt/tags/tag23.xml><?xml version="1.0" encoding="utf-8"?>
<p:tagLst xmlns:a="http://schemas.openxmlformats.org/drawingml/2006/main" xmlns:r="http://schemas.openxmlformats.org/officeDocument/2006/relationships" xmlns:p="http://schemas.openxmlformats.org/presentationml/2006/main">
  <p:tag name="PLUS_ID" val="image_0"/>
</p:tagLst>
</file>

<file path=ppt/tags/tag24.xml><?xml version="1.0" encoding="utf-8"?>
<p:tagLst xmlns:a="http://schemas.openxmlformats.org/drawingml/2006/main" xmlns:r="http://schemas.openxmlformats.org/officeDocument/2006/relationships" xmlns:p="http://schemas.openxmlformats.org/presentationml/2006/main">
  <p:tag name="PLUS_ID" val="image_1"/>
</p:tagLst>
</file>

<file path=ppt/tags/tag25.xml><?xml version="1.0" encoding="utf-8"?>
<p:tagLst xmlns:a="http://schemas.openxmlformats.org/drawingml/2006/main" xmlns:r="http://schemas.openxmlformats.org/officeDocument/2006/relationships" xmlns:p="http://schemas.openxmlformats.org/presentationml/2006/main">
  <p:tag name="PLUS_ID" val="image_2"/>
</p:tagLst>
</file>

<file path=ppt/tags/tag26.xml><?xml version="1.0" encoding="utf-8"?>
<p:tagLst xmlns:a="http://schemas.openxmlformats.org/drawingml/2006/main" xmlns:r="http://schemas.openxmlformats.org/officeDocument/2006/relationships" xmlns:p="http://schemas.openxmlformats.org/presentationml/2006/main">
  <p:tag name="PLUS_ID" val="title"/>
</p:tagLst>
</file>

<file path=ppt/tags/tag27.xml><?xml version="1.0" encoding="utf-8"?>
<p:tagLst xmlns:a="http://schemas.openxmlformats.org/drawingml/2006/main" xmlns:r="http://schemas.openxmlformats.org/officeDocument/2006/relationships" xmlns:p="http://schemas.openxmlformats.org/presentationml/2006/main">
  <p:tag name="PLUS_ID" val="logo"/>
</p:tagLst>
</file>

<file path=ppt/tags/tag28.xml><?xml version="1.0" encoding="utf-8"?>
<p:tagLst xmlns:a="http://schemas.openxmlformats.org/drawingml/2006/main" xmlns:r="http://schemas.openxmlformats.org/officeDocument/2006/relationships" xmlns:p="http://schemas.openxmlformats.org/presentationml/2006/main">
  <p:tag name="PLUS_ID" val="detail_0"/>
</p:tagLst>
</file>

<file path=ppt/tags/tag29.xml><?xml version="1.0" encoding="utf-8"?>
<p:tagLst xmlns:a="http://schemas.openxmlformats.org/drawingml/2006/main" xmlns:r="http://schemas.openxmlformats.org/officeDocument/2006/relationships" xmlns:p="http://schemas.openxmlformats.org/presentationml/2006/main">
  <p:tag name="PLUS_ID" val="detail_1"/>
</p:tagLst>
</file>

<file path=ppt/tags/tag3.xml><?xml version="1.0" encoding="utf-8"?>
<p:tagLst xmlns:a="http://schemas.openxmlformats.org/drawingml/2006/main" xmlns:r="http://schemas.openxmlformats.org/officeDocument/2006/relationships" xmlns:p="http://schemas.openxmlformats.org/presentationml/2006/main">
  <p:tag name="PLUS_ID" val="presentation_title"/>
  <p:tag name="PLUS_THEME" val="font_0"/>
</p:tagLst>
</file>

<file path=ppt/tags/tag30.xml><?xml version="1.0" encoding="utf-8"?>
<p:tagLst xmlns:a="http://schemas.openxmlformats.org/drawingml/2006/main" xmlns:r="http://schemas.openxmlformats.org/officeDocument/2006/relationships" xmlns:p="http://schemas.openxmlformats.org/presentationml/2006/main">
  <p:tag name="PLUS_ID" val="header_0"/>
</p:tagLst>
</file>

<file path=ppt/tags/tag31.xml><?xml version="1.0" encoding="utf-8"?>
<p:tagLst xmlns:a="http://schemas.openxmlformats.org/drawingml/2006/main" xmlns:r="http://schemas.openxmlformats.org/officeDocument/2006/relationships" xmlns:p="http://schemas.openxmlformats.org/presentationml/2006/main">
  <p:tag name="PLUS_ID" val="header_1"/>
</p:tagLst>
</file>

<file path=ppt/tags/tag32.xml><?xml version="1.0" encoding="utf-8"?>
<p:tagLst xmlns:a="http://schemas.openxmlformats.org/drawingml/2006/main" xmlns:r="http://schemas.openxmlformats.org/officeDocument/2006/relationships" xmlns:p="http://schemas.openxmlformats.org/presentationml/2006/main">
  <p:tag name="PLUS_ID" val="detail_2"/>
</p:tagLst>
</file>

<file path=ppt/tags/tag33.xml><?xml version="1.0" encoding="utf-8"?>
<p:tagLst xmlns:a="http://schemas.openxmlformats.org/drawingml/2006/main" xmlns:r="http://schemas.openxmlformats.org/officeDocument/2006/relationships" xmlns:p="http://schemas.openxmlformats.org/presentationml/2006/main">
  <p:tag name="PLUS_ID" val="detail_3"/>
</p:tagLst>
</file>

<file path=ppt/tags/tag34.xml><?xml version="1.0" encoding="utf-8"?>
<p:tagLst xmlns:a="http://schemas.openxmlformats.org/drawingml/2006/main" xmlns:r="http://schemas.openxmlformats.org/officeDocument/2006/relationships" xmlns:p="http://schemas.openxmlformats.org/presentationml/2006/main">
  <p:tag name="PLUS_ID" val="header_2"/>
</p:tagLst>
</file>

<file path=ppt/tags/tag35.xml><?xml version="1.0" encoding="utf-8"?>
<p:tagLst xmlns:a="http://schemas.openxmlformats.org/drawingml/2006/main" xmlns:r="http://schemas.openxmlformats.org/officeDocument/2006/relationships" xmlns:p="http://schemas.openxmlformats.org/presentationml/2006/main">
  <p:tag name="PLUS_ID" val="image"/>
</p:tagLst>
</file>

<file path=ppt/tags/tag36.xml><?xml version="1.0" encoding="utf-8"?>
<p:tagLst xmlns:a="http://schemas.openxmlformats.org/drawingml/2006/main" xmlns:r="http://schemas.openxmlformats.org/officeDocument/2006/relationships" xmlns:p="http://schemas.openxmlformats.org/presentationml/2006/main">
  <p:tag name="PLUS_ID" val="chapter"/>
</p:tagLst>
</file>

<file path=ppt/tags/tag37.xml><?xml version="1.0" encoding="utf-8"?>
<p:tagLst xmlns:a="http://schemas.openxmlformats.org/drawingml/2006/main" xmlns:r="http://schemas.openxmlformats.org/officeDocument/2006/relationships" xmlns:p="http://schemas.openxmlformats.org/presentationml/2006/main">
  <p:tag name="PLUS_ID" val="title"/>
</p:tagLst>
</file>

<file path=ppt/tags/tag38.xml><?xml version="1.0" encoding="utf-8"?>
<p:tagLst xmlns:a="http://schemas.openxmlformats.org/drawingml/2006/main" xmlns:r="http://schemas.openxmlformats.org/officeDocument/2006/relationships" xmlns:p="http://schemas.openxmlformats.org/presentationml/2006/main">
  <p:tag name="PLUS_ID" val="detail_0"/>
</p:tagLst>
</file>

<file path=ppt/tags/tag39.xml><?xml version="1.0" encoding="utf-8"?>
<p:tagLst xmlns:a="http://schemas.openxmlformats.org/drawingml/2006/main" xmlns:r="http://schemas.openxmlformats.org/officeDocument/2006/relationships" xmlns:p="http://schemas.openxmlformats.org/presentationml/2006/main">
  <p:tag name="PLUS_ID" val="detail_1"/>
</p:tagLst>
</file>

<file path=ppt/tags/tag4.xml><?xml version="1.0" encoding="utf-8"?>
<p:tagLst xmlns:a="http://schemas.openxmlformats.org/drawingml/2006/main" xmlns:r="http://schemas.openxmlformats.org/officeDocument/2006/relationships" xmlns:p="http://schemas.openxmlformats.org/presentationml/2006/main">
  <p:tag name="PLUS_ID" val="date"/>
  <p:tag name="PLUS_THEME" val="font_0"/>
</p:tagLst>
</file>

<file path=ppt/tags/tag40.xml><?xml version="1.0" encoding="utf-8"?>
<p:tagLst xmlns:a="http://schemas.openxmlformats.org/drawingml/2006/main" xmlns:r="http://schemas.openxmlformats.org/officeDocument/2006/relationships" xmlns:p="http://schemas.openxmlformats.org/presentationml/2006/main">
  <p:tag name="PLUS_ID" val="detail_2"/>
</p:tagLst>
</file>

<file path=ppt/tags/tag41.xml><?xml version="1.0" encoding="utf-8"?>
<p:tagLst xmlns:a="http://schemas.openxmlformats.org/drawingml/2006/main" xmlns:r="http://schemas.openxmlformats.org/officeDocument/2006/relationships" xmlns:p="http://schemas.openxmlformats.org/presentationml/2006/main">
  <p:tag name="PLUS_ID" val="header_0"/>
</p:tagLst>
</file>

<file path=ppt/tags/tag42.xml><?xml version="1.0" encoding="utf-8"?>
<p:tagLst xmlns:a="http://schemas.openxmlformats.org/drawingml/2006/main" xmlns:r="http://schemas.openxmlformats.org/officeDocument/2006/relationships" xmlns:p="http://schemas.openxmlformats.org/presentationml/2006/main">
  <p:tag name="PLUS_ID" val="header_1"/>
</p:tagLst>
</file>

<file path=ppt/tags/tag43.xml><?xml version="1.0" encoding="utf-8"?>
<p:tagLst xmlns:a="http://schemas.openxmlformats.org/drawingml/2006/main" xmlns:r="http://schemas.openxmlformats.org/officeDocument/2006/relationships" xmlns:p="http://schemas.openxmlformats.org/presentationml/2006/main">
  <p:tag name="PLUS_ID" val="header_2"/>
</p:tagLst>
</file>

<file path=ppt/tags/tag44.xml><?xml version="1.0" encoding="utf-8"?>
<p:tagLst xmlns:a="http://schemas.openxmlformats.org/drawingml/2006/main" xmlns:r="http://schemas.openxmlformats.org/officeDocument/2006/relationships" xmlns:p="http://schemas.openxmlformats.org/presentationml/2006/main">
  <p:tag name="PLUS_ID" val="logo"/>
</p:tagLst>
</file>

<file path=ppt/tags/tag45.xml><?xml version="1.0" encoding="utf-8"?>
<p:tagLst xmlns:a="http://schemas.openxmlformats.org/drawingml/2006/main" xmlns:r="http://schemas.openxmlformats.org/officeDocument/2006/relationships" xmlns:p="http://schemas.openxmlformats.org/presentationml/2006/main">
  <p:tag name="PLUS_ID" val="image"/>
</p:tagLst>
</file>

<file path=ppt/tags/tag46.xml><?xml version="1.0" encoding="utf-8"?>
<p:tagLst xmlns:a="http://schemas.openxmlformats.org/drawingml/2006/main" xmlns:r="http://schemas.openxmlformats.org/officeDocument/2006/relationships" xmlns:p="http://schemas.openxmlformats.org/presentationml/2006/main">
  <p:tag name="PLUS_ID" val="logo"/>
</p:tagLst>
</file>

<file path=ppt/tags/tag47.xml><?xml version="1.0" encoding="utf-8"?>
<p:tagLst xmlns:a="http://schemas.openxmlformats.org/drawingml/2006/main" xmlns:r="http://schemas.openxmlformats.org/officeDocument/2006/relationships" xmlns:p="http://schemas.openxmlformats.org/presentationml/2006/main">
  <p:tag name="PLUS_ID" val="title"/>
</p:tagLst>
</file>

<file path=ppt/tags/tag48.xml><?xml version="1.0" encoding="utf-8"?>
<p:tagLst xmlns:a="http://schemas.openxmlformats.org/drawingml/2006/main" xmlns:r="http://schemas.openxmlformats.org/officeDocument/2006/relationships" xmlns:p="http://schemas.openxmlformats.org/presentationml/2006/main">
  <p:tag name="PLUS_ID" val="header"/>
</p:tagLst>
</file>

<file path=ppt/tags/tag49.xml><?xml version="1.0" encoding="utf-8"?>
<p:tagLst xmlns:a="http://schemas.openxmlformats.org/drawingml/2006/main" xmlns:r="http://schemas.openxmlformats.org/officeDocument/2006/relationships" xmlns:p="http://schemas.openxmlformats.org/presentationml/2006/main">
  <p:tag name="PLUS_ID" val="detail"/>
</p:tagLst>
</file>

<file path=ppt/tags/tag5.xml><?xml version="1.0" encoding="utf-8"?>
<p:tagLst xmlns:a="http://schemas.openxmlformats.org/drawingml/2006/main" xmlns:r="http://schemas.openxmlformats.org/officeDocument/2006/relationships" xmlns:p="http://schemas.openxmlformats.org/presentationml/2006/main">
  <p:tag name="PLUS_ID" val="presentation_subtitle"/>
</p:tagLst>
</file>

<file path=ppt/tags/tag50.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51.xml><?xml version="1.0" encoding="utf-8"?>
<p:tagLst xmlns:a="http://schemas.openxmlformats.org/drawingml/2006/main" xmlns:r="http://schemas.openxmlformats.org/officeDocument/2006/relationships" xmlns:p="http://schemas.openxmlformats.org/presentationml/2006/main">
  <p:tag name="PLUS_ID" val="logo"/>
</p:tagLst>
</file>

<file path=ppt/tags/tag52.xml><?xml version="1.0" encoding="utf-8"?>
<p:tagLst xmlns:a="http://schemas.openxmlformats.org/drawingml/2006/main" xmlns:r="http://schemas.openxmlformats.org/officeDocument/2006/relationships" xmlns:p="http://schemas.openxmlformats.org/presentationml/2006/main">
  <p:tag name="PLUS_ID" val="image"/>
</p:tagLst>
</file>

<file path=ppt/tags/tag53.xml><?xml version="1.0" encoding="utf-8"?>
<p:tagLst xmlns:a="http://schemas.openxmlformats.org/drawingml/2006/main" xmlns:r="http://schemas.openxmlformats.org/officeDocument/2006/relationships" xmlns:p="http://schemas.openxmlformats.org/presentationml/2006/main">
  <p:tag name="PLUS_ID" val="title"/>
  <p:tag name="PLUS_THEME" val="font_0"/>
</p:tagLst>
</file>

<file path=ppt/tags/tag54.xml><?xml version="1.0" encoding="utf-8"?>
<p:tagLst xmlns:a="http://schemas.openxmlformats.org/drawingml/2006/main" xmlns:r="http://schemas.openxmlformats.org/officeDocument/2006/relationships" xmlns:p="http://schemas.openxmlformats.org/presentationml/2006/main">
  <p:tag name="PLUS_ID" val="detail"/>
  <p:tag name="PLUS_THEME" val="font_0"/>
</p:tagLst>
</file>

<file path=ppt/tags/tag55.xml><?xml version="1.0" encoding="utf-8"?>
<p:tagLst xmlns:a="http://schemas.openxmlformats.org/drawingml/2006/main" xmlns:r="http://schemas.openxmlformats.org/officeDocument/2006/relationships" xmlns:p="http://schemas.openxmlformats.org/presentationml/2006/main">
  <p:tag name="PLUS_ID" val="title"/>
</p:tagLst>
</file>

<file path=ppt/tags/tag56.xml><?xml version="1.0" encoding="utf-8"?>
<p:tagLst xmlns:a="http://schemas.openxmlformats.org/drawingml/2006/main" xmlns:r="http://schemas.openxmlformats.org/officeDocument/2006/relationships" xmlns:p="http://schemas.openxmlformats.org/presentationml/2006/main">
  <p:tag name="PLUS_ID" val="logo"/>
</p:tagLst>
</file>

<file path=ppt/tags/tag57.xml><?xml version="1.0" encoding="utf-8"?>
<p:tagLst xmlns:a="http://schemas.openxmlformats.org/drawingml/2006/main" xmlns:r="http://schemas.openxmlformats.org/officeDocument/2006/relationships" xmlns:p="http://schemas.openxmlformats.org/presentationml/2006/main">
  <p:tag name="PLUS_ID" val="detail_0"/>
</p:tagLst>
</file>

<file path=ppt/tags/tag58.xml><?xml version="1.0" encoding="utf-8"?>
<p:tagLst xmlns:a="http://schemas.openxmlformats.org/drawingml/2006/main" xmlns:r="http://schemas.openxmlformats.org/officeDocument/2006/relationships" xmlns:p="http://schemas.openxmlformats.org/presentationml/2006/main">
  <p:tag name="PLUS_ID" val="header_0"/>
</p:tagLst>
</file>

<file path=ppt/tags/tag59.xml><?xml version="1.0" encoding="utf-8"?>
<p:tagLst xmlns:a="http://schemas.openxmlformats.org/drawingml/2006/main" xmlns:r="http://schemas.openxmlformats.org/officeDocument/2006/relationships" xmlns:p="http://schemas.openxmlformats.org/presentationml/2006/main">
  <p:tag name="PLUS_ID" val="deliverable_0"/>
</p:tagLst>
</file>

<file path=ppt/tags/tag6.xml><?xml version="1.0" encoding="utf-8"?>
<p:tagLst xmlns:a="http://schemas.openxmlformats.org/drawingml/2006/main" xmlns:r="http://schemas.openxmlformats.org/officeDocument/2006/relationships" xmlns:p="http://schemas.openxmlformats.org/presentationml/2006/main">
  <p:tag name="PLUS_ID" val="image"/>
</p:tagLst>
</file>

<file path=ppt/tags/tag60.xml><?xml version="1.0" encoding="utf-8"?>
<p:tagLst xmlns:a="http://schemas.openxmlformats.org/drawingml/2006/main" xmlns:r="http://schemas.openxmlformats.org/officeDocument/2006/relationships" xmlns:p="http://schemas.openxmlformats.org/presentationml/2006/main">
  <p:tag name="PLUS_ID" val="detail_1"/>
</p:tagLst>
</file>

<file path=ppt/tags/tag61.xml><?xml version="1.0" encoding="utf-8"?>
<p:tagLst xmlns:a="http://schemas.openxmlformats.org/drawingml/2006/main" xmlns:r="http://schemas.openxmlformats.org/officeDocument/2006/relationships" xmlns:p="http://schemas.openxmlformats.org/presentationml/2006/main">
  <p:tag name="PLUS_ID" val="header_1"/>
</p:tagLst>
</file>

<file path=ppt/tags/tag62.xml><?xml version="1.0" encoding="utf-8"?>
<p:tagLst xmlns:a="http://schemas.openxmlformats.org/drawingml/2006/main" xmlns:r="http://schemas.openxmlformats.org/officeDocument/2006/relationships" xmlns:p="http://schemas.openxmlformats.org/presentationml/2006/main">
  <p:tag name="PLUS_ID" val="detail_2"/>
</p:tagLst>
</file>

<file path=ppt/tags/tag63.xml><?xml version="1.0" encoding="utf-8"?>
<p:tagLst xmlns:a="http://schemas.openxmlformats.org/drawingml/2006/main" xmlns:r="http://schemas.openxmlformats.org/officeDocument/2006/relationships" xmlns:p="http://schemas.openxmlformats.org/presentationml/2006/main">
  <p:tag name="PLUS_ID" val="detail_3"/>
</p:tagLst>
</file>

<file path=ppt/tags/tag64.xml><?xml version="1.0" encoding="utf-8"?>
<p:tagLst xmlns:a="http://schemas.openxmlformats.org/drawingml/2006/main" xmlns:r="http://schemas.openxmlformats.org/officeDocument/2006/relationships" xmlns:p="http://schemas.openxmlformats.org/presentationml/2006/main">
  <p:tag name="PLUS_ID" val="header_2"/>
</p:tagLst>
</file>

<file path=ppt/tags/tag65.xml><?xml version="1.0" encoding="utf-8"?>
<p:tagLst xmlns:a="http://schemas.openxmlformats.org/drawingml/2006/main" xmlns:r="http://schemas.openxmlformats.org/officeDocument/2006/relationships" xmlns:p="http://schemas.openxmlformats.org/presentationml/2006/main">
  <p:tag name="PLUS_ID" val="header_3"/>
</p:tagLst>
</file>

<file path=ppt/tags/tag66.xml><?xml version="1.0" encoding="utf-8"?>
<p:tagLst xmlns:a="http://schemas.openxmlformats.org/drawingml/2006/main" xmlns:r="http://schemas.openxmlformats.org/officeDocument/2006/relationships" xmlns:p="http://schemas.openxmlformats.org/presentationml/2006/main">
  <p:tag name="PLUS_ID" val="deliverable_1"/>
</p:tagLst>
</file>

<file path=ppt/tags/tag67.xml><?xml version="1.0" encoding="utf-8"?>
<p:tagLst xmlns:a="http://schemas.openxmlformats.org/drawingml/2006/main" xmlns:r="http://schemas.openxmlformats.org/officeDocument/2006/relationships" xmlns:p="http://schemas.openxmlformats.org/presentationml/2006/main">
  <p:tag name="PLUS_ID" val="deliverable_2"/>
</p:tagLst>
</file>

<file path=ppt/tags/tag68.xml><?xml version="1.0" encoding="utf-8"?>
<p:tagLst xmlns:a="http://schemas.openxmlformats.org/drawingml/2006/main" xmlns:r="http://schemas.openxmlformats.org/officeDocument/2006/relationships" xmlns:p="http://schemas.openxmlformats.org/presentationml/2006/main">
  <p:tag name="PLUS_ID" val="deliverable_3"/>
</p:tagLst>
</file>

<file path=ppt/tags/tag69.xml><?xml version="1.0" encoding="utf-8"?>
<p:tagLst xmlns:a="http://schemas.openxmlformats.org/drawingml/2006/main" xmlns:r="http://schemas.openxmlformats.org/officeDocument/2006/relationships" xmlns:p="http://schemas.openxmlformats.org/presentationml/2006/main">
  <p:tag name="PLUS_ID" val="detail_4"/>
</p:tagLst>
</file>

<file path=ppt/tags/tag7.xml><?xml version="1.0" encoding="utf-8"?>
<p:tagLst xmlns:a="http://schemas.openxmlformats.org/drawingml/2006/main" xmlns:r="http://schemas.openxmlformats.org/officeDocument/2006/relationships" xmlns:p="http://schemas.openxmlformats.org/presentationml/2006/main">
  <p:tag name="PLUS_ID" val="title"/>
</p:tagLst>
</file>

<file path=ppt/tags/tag70.xml><?xml version="1.0" encoding="utf-8"?>
<p:tagLst xmlns:a="http://schemas.openxmlformats.org/drawingml/2006/main" xmlns:r="http://schemas.openxmlformats.org/officeDocument/2006/relationships" xmlns:p="http://schemas.openxmlformats.org/presentationml/2006/main">
  <p:tag name="PLUS_ID" val="header_4"/>
</p:tagLst>
</file>

<file path=ppt/tags/tag71.xml><?xml version="1.0" encoding="utf-8"?>
<p:tagLst xmlns:a="http://schemas.openxmlformats.org/drawingml/2006/main" xmlns:r="http://schemas.openxmlformats.org/officeDocument/2006/relationships" xmlns:p="http://schemas.openxmlformats.org/presentationml/2006/main">
  <p:tag name="PLUS_ID" val="deliverable_4"/>
</p:tagLst>
</file>

<file path=ppt/tags/tag72.xml><?xml version="1.0" encoding="utf-8"?>
<p:tagLst xmlns:a="http://schemas.openxmlformats.org/drawingml/2006/main" xmlns:r="http://schemas.openxmlformats.org/officeDocument/2006/relationships" xmlns:p="http://schemas.openxmlformats.org/presentationml/2006/main">
  <p:tag name="PLUS_ID" val="title"/>
</p:tagLst>
</file>

<file path=ppt/tags/tag73.xml><?xml version="1.0" encoding="utf-8"?>
<p:tagLst xmlns:a="http://schemas.openxmlformats.org/drawingml/2006/main" xmlns:r="http://schemas.openxmlformats.org/officeDocument/2006/relationships" xmlns:p="http://schemas.openxmlformats.org/presentationml/2006/main">
  <p:tag name="PLUS_ID" val="logo"/>
</p:tagLst>
</file>

<file path=ppt/tags/tag74.xml><?xml version="1.0" encoding="utf-8"?>
<p:tagLst xmlns:a="http://schemas.openxmlformats.org/drawingml/2006/main" xmlns:r="http://schemas.openxmlformats.org/officeDocument/2006/relationships" xmlns:p="http://schemas.openxmlformats.org/presentationml/2006/main">
  <p:tag name="PLUS_ID" val="detail_0"/>
</p:tagLst>
</file>

<file path=ppt/tags/tag75.xml><?xml version="1.0" encoding="utf-8"?>
<p:tagLst xmlns:a="http://schemas.openxmlformats.org/drawingml/2006/main" xmlns:r="http://schemas.openxmlformats.org/officeDocument/2006/relationships" xmlns:p="http://schemas.openxmlformats.org/presentationml/2006/main">
  <p:tag name="PLUS_ID" val="header_0"/>
</p:tagLst>
</file>

<file path=ppt/tags/tag76.xml><?xml version="1.0" encoding="utf-8"?>
<p:tagLst xmlns:a="http://schemas.openxmlformats.org/drawingml/2006/main" xmlns:r="http://schemas.openxmlformats.org/officeDocument/2006/relationships" xmlns:p="http://schemas.openxmlformats.org/presentationml/2006/main">
  <p:tag name="PLUS_ID" val="deliverable_0"/>
</p:tagLst>
</file>

<file path=ppt/tags/tag77.xml><?xml version="1.0" encoding="utf-8"?>
<p:tagLst xmlns:a="http://schemas.openxmlformats.org/drawingml/2006/main" xmlns:r="http://schemas.openxmlformats.org/officeDocument/2006/relationships" xmlns:p="http://schemas.openxmlformats.org/presentationml/2006/main">
  <p:tag name="PLUS_ID" val="detail_1"/>
</p:tagLst>
</file>

<file path=ppt/tags/tag78.xml><?xml version="1.0" encoding="utf-8"?>
<p:tagLst xmlns:a="http://schemas.openxmlformats.org/drawingml/2006/main" xmlns:r="http://schemas.openxmlformats.org/officeDocument/2006/relationships" xmlns:p="http://schemas.openxmlformats.org/presentationml/2006/main">
  <p:tag name="PLUS_ID" val="header_1"/>
</p:tagLst>
</file>

<file path=ppt/tags/tag79.xml><?xml version="1.0" encoding="utf-8"?>
<p:tagLst xmlns:a="http://schemas.openxmlformats.org/drawingml/2006/main" xmlns:r="http://schemas.openxmlformats.org/officeDocument/2006/relationships" xmlns:p="http://schemas.openxmlformats.org/presentationml/2006/main">
  <p:tag name="PLUS_ID" val="detail_2"/>
</p:tagLst>
</file>

<file path=ppt/tags/tag8.xml><?xml version="1.0" encoding="utf-8"?>
<p:tagLst xmlns:a="http://schemas.openxmlformats.org/drawingml/2006/main" xmlns:r="http://schemas.openxmlformats.org/officeDocument/2006/relationships" xmlns:p="http://schemas.openxmlformats.org/presentationml/2006/main">
  <p:tag name="PLUS_ID" val="detail"/>
</p:tagLst>
</file>

<file path=ppt/tags/tag80.xml><?xml version="1.0" encoding="utf-8"?>
<p:tagLst xmlns:a="http://schemas.openxmlformats.org/drawingml/2006/main" xmlns:r="http://schemas.openxmlformats.org/officeDocument/2006/relationships" xmlns:p="http://schemas.openxmlformats.org/presentationml/2006/main">
  <p:tag name="PLUS_ID" val="detail_3"/>
</p:tagLst>
</file>

<file path=ppt/tags/tag81.xml><?xml version="1.0" encoding="utf-8"?>
<p:tagLst xmlns:a="http://schemas.openxmlformats.org/drawingml/2006/main" xmlns:r="http://schemas.openxmlformats.org/officeDocument/2006/relationships" xmlns:p="http://schemas.openxmlformats.org/presentationml/2006/main">
  <p:tag name="PLUS_ID" val="header_2"/>
</p:tagLst>
</file>

<file path=ppt/tags/tag82.xml><?xml version="1.0" encoding="utf-8"?>
<p:tagLst xmlns:a="http://schemas.openxmlformats.org/drawingml/2006/main" xmlns:r="http://schemas.openxmlformats.org/officeDocument/2006/relationships" xmlns:p="http://schemas.openxmlformats.org/presentationml/2006/main">
  <p:tag name="PLUS_ID" val="header_3"/>
</p:tagLst>
</file>

<file path=ppt/tags/tag83.xml><?xml version="1.0" encoding="utf-8"?>
<p:tagLst xmlns:a="http://schemas.openxmlformats.org/drawingml/2006/main" xmlns:r="http://schemas.openxmlformats.org/officeDocument/2006/relationships" xmlns:p="http://schemas.openxmlformats.org/presentationml/2006/main">
  <p:tag name="PLUS_ID" val="deliverable_1"/>
</p:tagLst>
</file>

<file path=ppt/tags/tag84.xml><?xml version="1.0" encoding="utf-8"?>
<p:tagLst xmlns:a="http://schemas.openxmlformats.org/drawingml/2006/main" xmlns:r="http://schemas.openxmlformats.org/officeDocument/2006/relationships" xmlns:p="http://schemas.openxmlformats.org/presentationml/2006/main">
  <p:tag name="PLUS_ID" val="deliverable_2"/>
</p:tagLst>
</file>

<file path=ppt/tags/tag85.xml><?xml version="1.0" encoding="utf-8"?>
<p:tagLst xmlns:a="http://schemas.openxmlformats.org/drawingml/2006/main" xmlns:r="http://schemas.openxmlformats.org/officeDocument/2006/relationships" xmlns:p="http://schemas.openxmlformats.org/presentationml/2006/main">
  <p:tag name="PLUS_ID" val="deliverable_3"/>
</p:tagLst>
</file>

<file path=ppt/tags/tag86.xml><?xml version="1.0" encoding="utf-8"?>
<p:tagLst xmlns:a="http://schemas.openxmlformats.org/drawingml/2006/main" xmlns:r="http://schemas.openxmlformats.org/officeDocument/2006/relationships" xmlns:p="http://schemas.openxmlformats.org/presentationml/2006/main">
  <p:tag name="PLUS_ID" val="detail_4"/>
</p:tagLst>
</file>

<file path=ppt/tags/tag87.xml><?xml version="1.0" encoding="utf-8"?>
<p:tagLst xmlns:a="http://schemas.openxmlformats.org/drawingml/2006/main" xmlns:r="http://schemas.openxmlformats.org/officeDocument/2006/relationships" xmlns:p="http://schemas.openxmlformats.org/presentationml/2006/main">
  <p:tag name="PLUS_ID" val="header_4"/>
</p:tagLst>
</file>

<file path=ppt/tags/tag88.xml><?xml version="1.0" encoding="utf-8"?>
<p:tagLst xmlns:a="http://schemas.openxmlformats.org/drawingml/2006/main" xmlns:r="http://schemas.openxmlformats.org/officeDocument/2006/relationships" xmlns:p="http://schemas.openxmlformats.org/presentationml/2006/main">
  <p:tag name="PLUS_ID" val="deliverable_4"/>
</p:tagLst>
</file>

<file path=ppt/tags/tag89.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9.xml><?xml version="1.0" encoding="utf-8"?>
<p:tagLst xmlns:a="http://schemas.openxmlformats.org/drawingml/2006/main" xmlns:r="http://schemas.openxmlformats.org/officeDocument/2006/relationships" xmlns:p="http://schemas.openxmlformats.org/presentationml/2006/main">
  <p:tag name="PLUS_ID" val="logo"/>
</p:tagLst>
</file>

<file path=ppt/tags/tag90.xml><?xml version="1.0" encoding="utf-8"?>
<p:tagLst xmlns:a="http://schemas.openxmlformats.org/drawingml/2006/main" xmlns:r="http://schemas.openxmlformats.org/officeDocument/2006/relationships" xmlns:p="http://schemas.openxmlformats.org/presentationml/2006/main">
  <p:tag name="PLUS_ID" val="logo"/>
</p:tagLst>
</file>

<file path=ppt/tags/tag91.xml><?xml version="1.0" encoding="utf-8"?>
<p:tagLst xmlns:a="http://schemas.openxmlformats.org/drawingml/2006/main" xmlns:r="http://schemas.openxmlformats.org/officeDocument/2006/relationships" xmlns:p="http://schemas.openxmlformats.org/presentationml/2006/main">
  <p:tag name="PLUS_ID" val="image"/>
</p:tagLst>
</file>

<file path=ppt/tags/tag92.xml><?xml version="1.0" encoding="utf-8"?>
<p:tagLst xmlns:a="http://schemas.openxmlformats.org/drawingml/2006/main" xmlns:r="http://schemas.openxmlformats.org/officeDocument/2006/relationships" xmlns:p="http://schemas.openxmlformats.org/presentationml/2006/main">
  <p:tag name="PLUS_ID" val="title"/>
  <p:tag name="PLUS_THEME" val="font_0"/>
</p:tagLst>
</file>

<file path=ppt/tags/tag93.xml><?xml version="1.0" encoding="utf-8"?>
<p:tagLst xmlns:a="http://schemas.openxmlformats.org/drawingml/2006/main" xmlns:r="http://schemas.openxmlformats.org/officeDocument/2006/relationships" xmlns:p="http://schemas.openxmlformats.org/presentationml/2006/main">
  <p:tag name="PLUS_ID" val="detail"/>
  <p:tag name="PLUS_THEME" val="font_0"/>
</p:tagLst>
</file>

<file path=ppt/tags/tag94.xml><?xml version="1.0" encoding="utf-8"?>
<p:tagLst xmlns:a="http://schemas.openxmlformats.org/drawingml/2006/main" xmlns:r="http://schemas.openxmlformats.org/officeDocument/2006/relationships" xmlns:p="http://schemas.openxmlformats.org/presentationml/2006/main">
  <p:tag name="PLUS_ID" val="image"/>
</p:tagLst>
</file>

<file path=ppt/tags/tag95.xml><?xml version="1.0" encoding="utf-8"?>
<p:tagLst xmlns:a="http://schemas.openxmlformats.org/drawingml/2006/main" xmlns:r="http://schemas.openxmlformats.org/officeDocument/2006/relationships" xmlns:p="http://schemas.openxmlformats.org/presentationml/2006/main">
  <p:tag name="PLUS_ID" val="logo"/>
</p:tagLst>
</file>

<file path=ppt/tags/tag96.xml><?xml version="1.0" encoding="utf-8"?>
<p:tagLst xmlns:a="http://schemas.openxmlformats.org/drawingml/2006/main" xmlns:r="http://schemas.openxmlformats.org/officeDocument/2006/relationships" xmlns:p="http://schemas.openxmlformats.org/presentationml/2006/main">
  <p:tag name="PLUS_ID" val="title"/>
</p:tagLst>
</file>

<file path=ppt/tags/tag97.xml><?xml version="1.0" encoding="utf-8"?>
<p:tagLst xmlns:a="http://schemas.openxmlformats.org/drawingml/2006/main" xmlns:r="http://schemas.openxmlformats.org/officeDocument/2006/relationships" xmlns:p="http://schemas.openxmlformats.org/presentationml/2006/main">
  <p:tag name="PLUS_ID" val="header"/>
</p:tagLst>
</file>

<file path=ppt/tags/tag98.xml><?xml version="1.0" encoding="utf-8"?>
<p:tagLst xmlns:a="http://schemas.openxmlformats.org/drawingml/2006/main" xmlns:r="http://schemas.openxmlformats.org/officeDocument/2006/relationships" xmlns:p="http://schemas.openxmlformats.org/presentationml/2006/main">
  <p:tag name="PLUS_ID" val="detail"/>
</p:tagLst>
</file>

<file path=ppt/tags/tag99.xml><?xml version="1.0" encoding="utf-8"?>
<p:tagLst xmlns:a="http://schemas.openxmlformats.org/drawingml/2006/main" xmlns:r="http://schemas.openxmlformats.org/officeDocument/2006/relationships" xmlns:p="http://schemas.openxmlformats.org/presentationml/2006/main">
  <p:tag name="PLUS_ID" val="title"/>
</p:tagLst>
</file>

<file path=ppt/theme/theme1.xml><?xml version="1.0" encoding="utf-8"?>
<a:theme xmlns:a="http://schemas.openxmlformats.org/drawingml/2006/main" name="Plus Default 2025">
  <a:themeElements>
    <a:clrScheme name="Plus Default">
      <a:dk1>
        <a:srgbClr val="201C20"/>
      </a:dk1>
      <a:lt1>
        <a:srgbClr val="FFFFFF"/>
      </a:lt1>
      <a:dk2>
        <a:srgbClr val="818198"/>
      </a:dk2>
      <a:lt2>
        <a:srgbClr val="F9F9FA"/>
      </a:lt2>
      <a:accent1>
        <a:srgbClr val="4340FF"/>
      </a:accent1>
      <a:accent2>
        <a:srgbClr val="201CB6"/>
      </a:accent2>
      <a:accent3>
        <a:srgbClr val="6E81FF"/>
      </a:accent3>
      <a:accent4>
        <a:srgbClr val="BDCFFE"/>
      </a:accent4>
      <a:accent5>
        <a:srgbClr val="EAF2FF"/>
      </a:accent5>
      <a:accent6>
        <a:srgbClr val="141253"/>
      </a:accent6>
      <a:hlink>
        <a:srgbClr val="4340FF"/>
      </a:hlink>
      <a:folHlink>
        <a:srgbClr val="4340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lus Default 2025">
  <a:themeElements>
    <a:clrScheme name="Plus Default">
      <a:dk1>
        <a:srgbClr val="201C20"/>
      </a:dk1>
      <a:lt1>
        <a:srgbClr val="FFFFFF"/>
      </a:lt1>
      <a:dk2>
        <a:srgbClr val="818198"/>
      </a:dk2>
      <a:lt2>
        <a:srgbClr val="F9F9FA"/>
      </a:lt2>
      <a:accent1>
        <a:srgbClr val="4340FF"/>
      </a:accent1>
      <a:accent2>
        <a:srgbClr val="201CB6"/>
      </a:accent2>
      <a:accent3>
        <a:srgbClr val="6E81FF"/>
      </a:accent3>
      <a:accent4>
        <a:srgbClr val="BDCFFE"/>
      </a:accent4>
      <a:accent5>
        <a:srgbClr val="EAF2FF"/>
      </a:accent5>
      <a:accent6>
        <a:srgbClr val="141253"/>
      </a:accent6>
      <a:hlink>
        <a:srgbClr val="4340FF"/>
      </a:hlink>
      <a:folHlink>
        <a:srgbClr val="4340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lus Default 2025">
  <a:themeElements>
    <a:clrScheme name="Plus Default">
      <a:dk1>
        <a:srgbClr val="201C20"/>
      </a:dk1>
      <a:lt1>
        <a:srgbClr val="FFFFFF"/>
      </a:lt1>
      <a:dk2>
        <a:srgbClr val="818198"/>
      </a:dk2>
      <a:lt2>
        <a:srgbClr val="F9F9FA"/>
      </a:lt2>
      <a:accent1>
        <a:srgbClr val="4340FF"/>
      </a:accent1>
      <a:accent2>
        <a:srgbClr val="7E7CF0"/>
      </a:accent2>
      <a:accent3>
        <a:srgbClr val="FF794F"/>
      </a:accent3>
      <a:accent4>
        <a:srgbClr val="FFD90F"/>
      </a:accent4>
      <a:accent5>
        <a:srgbClr val="41A977"/>
      </a:accent5>
      <a:accent6>
        <a:srgbClr val="DD4D40"/>
      </a:accent6>
      <a:hlink>
        <a:srgbClr val="4340FF"/>
      </a:hlink>
      <a:folHlink>
        <a:srgbClr val="4340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Plus Default 2025">
  <a:themeElements>
    <a:clrScheme name="Plus Default">
      <a:dk1>
        <a:srgbClr val="201C20"/>
      </a:dk1>
      <a:lt1>
        <a:srgbClr val="FFFFFF"/>
      </a:lt1>
      <a:dk2>
        <a:srgbClr val="818198"/>
      </a:dk2>
      <a:lt2>
        <a:srgbClr val="F9F9FA"/>
      </a:lt2>
      <a:accent1>
        <a:srgbClr val="4340FF"/>
      </a:accent1>
      <a:accent2>
        <a:srgbClr val="201CB6"/>
      </a:accent2>
      <a:accent3>
        <a:srgbClr val="6E81FF"/>
      </a:accent3>
      <a:accent4>
        <a:srgbClr val="BDCFFE"/>
      </a:accent4>
      <a:accent5>
        <a:srgbClr val="EAF2FF"/>
      </a:accent5>
      <a:accent6>
        <a:srgbClr val="141253"/>
      </a:accent6>
      <a:hlink>
        <a:srgbClr val="4340FF"/>
      </a:hlink>
      <a:folHlink>
        <a:srgbClr val="4340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6">
    <wetp:webextensionref xmlns:r="http://schemas.openxmlformats.org/officeDocument/2006/relationships" r:id="rId1"/>
  </wetp:taskpane>
  <wetp:taskpane dockstate="right" visibility="0" width="438" row="7">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3D7197F-EAFE-49FA-9C7A-17A6B4DEE986}">
  <we:reference id="wa200007130" version="1.0.0.1" store="en-US" storeType="OMEX"/>
  <we:alternateReferences>
    <we:reference id="wa200007130" version="1.0.0.1" store="wa200007130"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6E80545F-A9DB-4205-96AC-838466D2B872}">
  <we:reference id="wa200005669" version="2.0.0.0" store="en-US" storeType="OMEX"/>
  <we:alternateReferences>
    <we:reference id="WA200005669"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342EE1-43E5-4AFB-895D-B61B9656DC14}">
  <ds:schemaRefs>
    <ds:schemaRef ds:uri="http://schemas.microsoft.com/office/2006/documentManagement/types"/>
    <ds:schemaRef ds:uri="http://schemas.microsoft.com/sharepoint/v3"/>
    <ds:schemaRef ds:uri="http://purl.org/dc/dcmitype/"/>
    <ds:schemaRef ds:uri="http://purl.org/dc/elements/1.1/"/>
    <ds:schemaRef ds:uri="http://purl.org/dc/terms/"/>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230e9df3-be65-4c73-a93b-d1236ebd677e"/>
    <ds:schemaRef ds:uri="16c05727-aa75-4e4a-9b5f-8a80a1165891"/>
    <ds:schemaRef ds:uri="71af3243-3dd4-4a8d-8c0d-dd76da1f02a5"/>
  </ds:schemaRefs>
</ds:datastoreItem>
</file>

<file path=customXml/itemProps2.xml><?xml version="1.0" encoding="utf-8"?>
<ds:datastoreItem xmlns:ds="http://schemas.openxmlformats.org/officeDocument/2006/customXml" ds:itemID="{797783A8-901D-4F73-81D7-AA6841BEB3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49CD38-5B57-4682-9FCE-B9174068D0A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{CE2A548D-E429-4AEE-9243-CEFB930D0D04}TF7eddf224-c89c-478f-8f2f-bfb086892169e70e2347_win32-b3bdf7c6e0ee</Template>
  <TotalTime>913</TotalTime>
  <Words>1678</Words>
  <Application>Microsoft Office PowerPoint</Application>
  <PresentationFormat>Widescreen</PresentationFormat>
  <Paragraphs>132</Paragraphs>
  <Slides>17</Slides>
  <Notes>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17</vt:i4>
      </vt:variant>
    </vt:vector>
  </HeadingPairs>
  <TitlesOfParts>
    <vt:vector size="29" baseType="lpstr">
      <vt:lpstr>Aptos</vt:lpstr>
      <vt:lpstr>Aptos Display</vt:lpstr>
      <vt:lpstr>Arial</vt:lpstr>
      <vt:lpstr>Calibri</vt:lpstr>
      <vt:lpstr>Franklin Gothic Book</vt:lpstr>
      <vt:lpstr>Gill Sans MT</vt:lpstr>
      <vt:lpstr>Wingdings 2</vt:lpstr>
      <vt:lpstr>Plus Default 2025</vt:lpstr>
      <vt:lpstr>Plus Default 2025</vt:lpstr>
      <vt:lpstr>Plus Default 2025</vt:lpstr>
      <vt:lpstr>Plus Default 2025</vt:lpstr>
      <vt:lpstr>DividendVTI</vt:lpstr>
      <vt:lpstr>THE LEGAL LANDSCAPE OF THE EASTERN CARIBBEAN CIVIL AVIATION AUTHORITY:  AN OVERVIEW          </vt:lpstr>
      <vt:lpstr>CONTENT GUIDE</vt:lpstr>
      <vt:lpstr>PowerPoint Presentation</vt:lpstr>
      <vt:lpstr>Aviation Law: Key Principles and Technical Aspects</vt:lpstr>
      <vt:lpstr>Aspects of Aviation Law</vt:lpstr>
      <vt:lpstr>Aspects of Aviation Law</vt:lpstr>
      <vt:lpstr>Aspects of Aviation Law</vt:lpstr>
      <vt:lpstr>Aspects of Aviation Law</vt:lpstr>
      <vt:lpstr>Who is the International Civil Aviation Organization (ICAO)?</vt:lpstr>
      <vt:lpstr>Important Chicago Convention Articles</vt:lpstr>
      <vt:lpstr>ICAO Annexes</vt:lpstr>
      <vt:lpstr>ECCAA’S GENESIS &amp; FUNCTIONS</vt:lpstr>
      <vt:lpstr>ECCAA’s Legal &amp; Regulatory Framework</vt:lpstr>
      <vt:lpstr>REGULATORY REVIEW &amp; AMENDMENTS</vt:lpstr>
      <vt:lpstr>Symbiotic Relationship: ECCAA &amp; Civil Aviation Ministries</vt:lpstr>
      <vt:lpstr>New Regulatory Considerations</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Pete-Semaj McKnight</dc:creator>
  <cp:lastModifiedBy>Pete-Semaj McKnight</cp:lastModifiedBy>
  <cp:revision>4</cp:revision>
  <dcterms:created xsi:type="dcterms:W3CDTF">2025-11-12T14:26:43Z</dcterms:created>
  <dcterms:modified xsi:type="dcterms:W3CDTF">2025-11-13T17:06:17Z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