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4" r:id="rId6"/>
    <p:sldId id="259" r:id="rId7"/>
    <p:sldId id="277" r:id="rId8"/>
    <p:sldId id="257" r:id="rId9"/>
    <p:sldId id="272" r:id="rId10"/>
    <p:sldId id="265" r:id="rId11"/>
    <p:sldId id="261" r:id="rId12"/>
    <p:sldId id="262" r:id="rId13"/>
    <p:sldId id="263" r:id="rId14"/>
    <p:sldId id="264" r:id="rId15"/>
    <p:sldId id="276" r:id="rId16"/>
    <p:sldId id="266" r:id="rId17"/>
    <p:sldId id="267" r:id="rId18"/>
    <p:sldId id="258" r:id="rId19"/>
    <p:sldId id="269" r:id="rId20"/>
    <p:sldId id="275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67" d="100"/>
          <a:sy n="67" d="100"/>
        </p:scale>
        <p:origin x="115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A43DD-1849-433D-9E5C-97D31CFBD651}" type="doc">
      <dgm:prSet loTypeId="urn:microsoft.com/office/officeart/2005/8/layout/architecture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JM"/>
        </a:p>
      </dgm:t>
    </dgm:pt>
    <dgm:pt modelId="{E096B042-A2D8-4BCC-8593-B63FF9E84025}">
      <dgm:prSet/>
      <dgm:spPr/>
      <dgm:t>
        <a:bodyPr/>
        <a:lstStyle/>
        <a:p>
          <a:r>
            <a:rPr lang="en-JM" b="0" i="0" dirty="0"/>
            <a:t>Safety Policy &amp; Objectives</a:t>
          </a:r>
          <a:endParaRPr lang="en-JM" dirty="0"/>
        </a:p>
      </dgm:t>
    </dgm:pt>
    <dgm:pt modelId="{DDBDD88A-DD8A-4640-9D63-0FECA5B43B5A}" type="parTrans" cxnId="{95F5781A-DA38-45E9-9228-6654F41AEA40}">
      <dgm:prSet/>
      <dgm:spPr/>
      <dgm:t>
        <a:bodyPr/>
        <a:lstStyle/>
        <a:p>
          <a:endParaRPr lang="en-JM"/>
        </a:p>
      </dgm:t>
    </dgm:pt>
    <dgm:pt modelId="{85BCA66A-9CC3-49C4-AFE3-E5B1B42791DC}" type="sibTrans" cxnId="{95F5781A-DA38-45E9-9228-6654F41AEA40}">
      <dgm:prSet/>
      <dgm:spPr/>
      <dgm:t>
        <a:bodyPr/>
        <a:lstStyle/>
        <a:p>
          <a:endParaRPr lang="en-JM"/>
        </a:p>
      </dgm:t>
    </dgm:pt>
    <dgm:pt modelId="{A32C7F13-76B4-49AF-B133-878737808381}">
      <dgm:prSet/>
      <dgm:spPr/>
      <dgm:t>
        <a:bodyPr/>
        <a:lstStyle/>
        <a:p>
          <a:r>
            <a:rPr lang="en-JM" b="0" i="0" dirty="0"/>
            <a:t>Safety Risk Management</a:t>
          </a:r>
          <a:endParaRPr lang="en-JM" dirty="0"/>
        </a:p>
      </dgm:t>
    </dgm:pt>
    <dgm:pt modelId="{E2E48894-DCD2-4D7B-B05E-A9EE48A30019}" type="parTrans" cxnId="{EDF7955F-F65A-422A-8737-B59345788BD4}">
      <dgm:prSet/>
      <dgm:spPr/>
      <dgm:t>
        <a:bodyPr/>
        <a:lstStyle/>
        <a:p>
          <a:endParaRPr lang="en-JM"/>
        </a:p>
      </dgm:t>
    </dgm:pt>
    <dgm:pt modelId="{8BCFEBDB-D342-4C06-93DA-3DB2FF0BFF18}" type="sibTrans" cxnId="{EDF7955F-F65A-422A-8737-B59345788BD4}">
      <dgm:prSet/>
      <dgm:spPr/>
      <dgm:t>
        <a:bodyPr/>
        <a:lstStyle/>
        <a:p>
          <a:endParaRPr lang="en-JM"/>
        </a:p>
      </dgm:t>
    </dgm:pt>
    <dgm:pt modelId="{FC2A2E79-D819-4E84-B277-16902102D956}">
      <dgm:prSet/>
      <dgm:spPr/>
      <dgm:t>
        <a:bodyPr/>
        <a:lstStyle/>
        <a:p>
          <a:r>
            <a:rPr lang="en-JM" b="0" i="0" dirty="0"/>
            <a:t>Safety Assurance</a:t>
          </a:r>
          <a:endParaRPr lang="en-JM" dirty="0"/>
        </a:p>
      </dgm:t>
    </dgm:pt>
    <dgm:pt modelId="{4A0FFC54-EB66-473C-825B-946EE0CA6751}" type="parTrans" cxnId="{DC378C98-5099-4AE7-85BA-CA959CD22DC8}">
      <dgm:prSet/>
      <dgm:spPr/>
      <dgm:t>
        <a:bodyPr/>
        <a:lstStyle/>
        <a:p>
          <a:endParaRPr lang="en-JM"/>
        </a:p>
      </dgm:t>
    </dgm:pt>
    <dgm:pt modelId="{952DE21D-B76C-4DB1-BCA2-86DAD7DE9529}" type="sibTrans" cxnId="{DC378C98-5099-4AE7-85BA-CA959CD22DC8}">
      <dgm:prSet/>
      <dgm:spPr/>
      <dgm:t>
        <a:bodyPr/>
        <a:lstStyle/>
        <a:p>
          <a:endParaRPr lang="en-JM"/>
        </a:p>
      </dgm:t>
    </dgm:pt>
    <dgm:pt modelId="{3D00E21B-74FA-4ABB-9634-06696B494282}">
      <dgm:prSet/>
      <dgm:spPr/>
      <dgm:t>
        <a:bodyPr/>
        <a:lstStyle/>
        <a:p>
          <a:r>
            <a:rPr lang="en-JM" b="0" i="0" dirty="0"/>
            <a:t>Safety Promotion</a:t>
          </a:r>
          <a:endParaRPr lang="en-JM" dirty="0"/>
        </a:p>
      </dgm:t>
    </dgm:pt>
    <dgm:pt modelId="{D9CF0497-4BC0-4A13-AAA8-3CA88DE971BC}" type="parTrans" cxnId="{46A14943-F53B-4DAC-8DF4-78A26F748D7A}">
      <dgm:prSet/>
      <dgm:spPr/>
      <dgm:t>
        <a:bodyPr/>
        <a:lstStyle/>
        <a:p>
          <a:endParaRPr lang="en-JM"/>
        </a:p>
      </dgm:t>
    </dgm:pt>
    <dgm:pt modelId="{6B21FA0D-7079-4F2A-A8E2-9739FFC8AAA5}" type="sibTrans" cxnId="{46A14943-F53B-4DAC-8DF4-78A26F748D7A}">
      <dgm:prSet/>
      <dgm:spPr/>
      <dgm:t>
        <a:bodyPr/>
        <a:lstStyle/>
        <a:p>
          <a:endParaRPr lang="en-JM"/>
        </a:p>
      </dgm:t>
    </dgm:pt>
    <dgm:pt modelId="{29DB2C97-DF4F-4F55-8064-2A316404F6FB}" type="pres">
      <dgm:prSet presAssocID="{D39A43DD-1849-433D-9E5C-97D31CFBD6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AE215B-8A1F-4B45-BEA6-DF9EDBBBA1DD}" type="pres">
      <dgm:prSet presAssocID="{E096B042-A2D8-4BCC-8593-B63FF9E84025}" presName="vertOne" presStyleCnt="0"/>
      <dgm:spPr/>
    </dgm:pt>
    <dgm:pt modelId="{870547B0-4F5A-4A98-9E8A-295008DE93E0}" type="pres">
      <dgm:prSet presAssocID="{E096B042-A2D8-4BCC-8593-B63FF9E84025}" presName="txOne" presStyleLbl="node0" presStyleIdx="0" presStyleCnt="4">
        <dgm:presLayoutVars>
          <dgm:chPref val="3"/>
        </dgm:presLayoutVars>
      </dgm:prSet>
      <dgm:spPr/>
    </dgm:pt>
    <dgm:pt modelId="{CED2C2E3-D852-4136-860E-AA18AE5E4860}" type="pres">
      <dgm:prSet presAssocID="{E096B042-A2D8-4BCC-8593-B63FF9E84025}" presName="horzOne" presStyleCnt="0"/>
      <dgm:spPr/>
    </dgm:pt>
    <dgm:pt modelId="{AD243046-ABFF-4874-BD7D-47416FBCBA86}" type="pres">
      <dgm:prSet presAssocID="{85BCA66A-9CC3-49C4-AFE3-E5B1B42791DC}" presName="sibSpaceOne" presStyleCnt="0"/>
      <dgm:spPr/>
    </dgm:pt>
    <dgm:pt modelId="{DE7D2ED0-6305-414F-B5E7-3AAE76CCF56E}" type="pres">
      <dgm:prSet presAssocID="{A32C7F13-76B4-49AF-B133-878737808381}" presName="vertOne" presStyleCnt="0"/>
      <dgm:spPr/>
    </dgm:pt>
    <dgm:pt modelId="{3DB334CE-79B7-4FCE-BA7B-4001D17ABB42}" type="pres">
      <dgm:prSet presAssocID="{A32C7F13-76B4-49AF-B133-878737808381}" presName="txOne" presStyleLbl="node0" presStyleIdx="1" presStyleCnt="4">
        <dgm:presLayoutVars>
          <dgm:chPref val="3"/>
        </dgm:presLayoutVars>
      </dgm:prSet>
      <dgm:spPr/>
    </dgm:pt>
    <dgm:pt modelId="{32428A66-711E-46CB-8DD4-955FEB4EBD0E}" type="pres">
      <dgm:prSet presAssocID="{A32C7F13-76B4-49AF-B133-878737808381}" presName="horzOne" presStyleCnt="0"/>
      <dgm:spPr/>
    </dgm:pt>
    <dgm:pt modelId="{D83B2173-0A41-4C17-94E1-7DD96C32CB9C}" type="pres">
      <dgm:prSet presAssocID="{8BCFEBDB-D342-4C06-93DA-3DB2FF0BFF18}" presName="sibSpaceOne" presStyleCnt="0"/>
      <dgm:spPr/>
    </dgm:pt>
    <dgm:pt modelId="{F3E8B68E-18CF-4814-9B78-7EF54B513ED9}" type="pres">
      <dgm:prSet presAssocID="{FC2A2E79-D819-4E84-B277-16902102D956}" presName="vertOne" presStyleCnt="0"/>
      <dgm:spPr/>
    </dgm:pt>
    <dgm:pt modelId="{2A502B06-AB60-4D99-A2C3-CA74B5F547B9}" type="pres">
      <dgm:prSet presAssocID="{FC2A2E79-D819-4E84-B277-16902102D956}" presName="txOne" presStyleLbl="node0" presStyleIdx="2" presStyleCnt="4">
        <dgm:presLayoutVars>
          <dgm:chPref val="3"/>
        </dgm:presLayoutVars>
      </dgm:prSet>
      <dgm:spPr/>
    </dgm:pt>
    <dgm:pt modelId="{98EF9A74-5ECA-4AE0-B54A-A66BB9782681}" type="pres">
      <dgm:prSet presAssocID="{FC2A2E79-D819-4E84-B277-16902102D956}" presName="horzOne" presStyleCnt="0"/>
      <dgm:spPr/>
    </dgm:pt>
    <dgm:pt modelId="{339EBA64-0AF4-4273-B774-F481004AFD69}" type="pres">
      <dgm:prSet presAssocID="{952DE21D-B76C-4DB1-BCA2-86DAD7DE9529}" presName="sibSpaceOne" presStyleCnt="0"/>
      <dgm:spPr/>
    </dgm:pt>
    <dgm:pt modelId="{E9C014EC-8347-4D8C-B1E5-5C027EAF820F}" type="pres">
      <dgm:prSet presAssocID="{3D00E21B-74FA-4ABB-9634-06696B494282}" presName="vertOne" presStyleCnt="0"/>
      <dgm:spPr/>
    </dgm:pt>
    <dgm:pt modelId="{9D402BF4-1746-4A43-BB30-2D85B41495FA}" type="pres">
      <dgm:prSet presAssocID="{3D00E21B-74FA-4ABB-9634-06696B494282}" presName="txOne" presStyleLbl="node0" presStyleIdx="3" presStyleCnt="4">
        <dgm:presLayoutVars>
          <dgm:chPref val="3"/>
        </dgm:presLayoutVars>
      </dgm:prSet>
      <dgm:spPr/>
    </dgm:pt>
    <dgm:pt modelId="{68210BA5-C418-47FF-80F1-BBFC1A9F9055}" type="pres">
      <dgm:prSet presAssocID="{3D00E21B-74FA-4ABB-9634-06696B494282}" presName="horzOne" presStyleCnt="0"/>
      <dgm:spPr/>
    </dgm:pt>
  </dgm:ptLst>
  <dgm:cxnLst>
    <dgm:cxn modelId="{95F5781A-DA38-45E9-9228-6654F41AEA40}" srcId="{D39A43DD-1849-433D-9E5C-97D31CFBD651}" destId="{E096B042-A2D8-4BCC-8593-B63FF9E84025}" srcOrd="0" destOrd="0" parTransId="{DDBDD88A-DD8A-4640-9D63-0FECA5B43B5A}" sibTransId="{85BCA66A-9CC3-49C4-AFE3-E5B1B42791DC}"/>
    <dgm:cxn modelId="{080B9F5E-4CAB-42F1-9795-2CAC5339B9A8}" type="presOf" srcId="{D39A43DD-1849-433D-9E5C-97D31CFBD651}" destId="{29DB2C97-DF4F-4F55-8064-2A316404F6FB}" srcOrd="0" destOrd="0" presId="urn:microsoft.com/office/officeart/2005/8/layout/architecture"/>
    <dgm:cxn modelId="{EDF7955F-F65A-422A-8737-B59345788BD4}" srcId="{D39A43DD-1849-433D-9E5C-97D31CFBD651}" destId="{A32C7F13-76B4-49AF-B133-878737808381}" srcOrd="1" destOrd="0" parTransId="{E2E48894-DCD2-4D7B-B05E-A9EE48A30019}" sibTransId="{8BCFEBDB-D342-4C06-93DA-3DB2FF0BFF18}"/>
    <dgm:cxn modelId="{46A14943-F53B-4DAC-8DF4-78A26F748D7A}" srcId="{D39A43DD-1849-433D-9E5C-97D31CFBD651}" destId="{3D00E21B-74FA-4ABB-9634-06696B494282}" srcOrd="3" destOrd="0" parTransId="{D9CF0497-4BC0-4A13-AAA8-3CA88DE971BC}" sibTransId="{6B21FA0D-7079-4F2A-A8E2-9739FFC8AAA5}"/>
    <dgm:cxn modelId="{AA88E174-8AB2-4B81-8DA0-452883688854}" type="presOf" srcId="{E096B042-A2D8-4BCC-8593-B63FF9E84025}" destId="{870547B0-4F5A-4A98-9E8A-295008DE93E0}" srcOrd="0" destOrd="0" presId="urn:microsoft.com/office/officeart/2005/8/layout/architecture"/>
    <dgm:cxn modelId="{4D5C0D87-3687-4B01-8484-8AC5EADA2B86}" type="presOf" srcId="{A32C7F13-76B4-49AF-B133-878737808381}" destId="{3DB334CE-79B7-4FCE-BA7B-4001D17ABB42}" srcOrd="0" destOrd="0" presId="urn:microsoft.com/office/officeart/2005/8/layout/architecture"/>
    <dgm:cxn modelId="{DC378C98-5099-4AE7-85BA-CA959CD22DC8}" srcId="{D39A43DD-1849-433D-9E5C-97D31CFBD651}" destId="{FC2A2E79-D819-4E84-B277-16902102D956}" srcOrd="2" destOrd="0" parTransId="{4A0FFC54-EB66-473C-825B-946EE0CA6751}" sibTransId="{952DE21D-B76C-4DB1-BCA2-86DAD7DE9529}"/>
    <dgm:cxn modelId="{5B80A9B2-7B61-4C09-B58A-80952B1FCD05}" type="presOf" srcId="{FC2A2E79-D819-4E84-B277-16902102D956}" destId="{2A502B06-AB60-4D99-A2C3-CA74B5F547B9}" srcOrd="0" destOrd="0" presId="urn:microsoft.com/office/officeart/2005/8/layout/architecture"/>
    <dgm:cxn modelId="{DD0508EE-25BD-4B8D-B0C9-0BE9A431775C}" type="presOf" srcId="{3D00E21B-74FA-4ABB-9634-06696B494282}" destId="{9D402BF4-1746-4A43-BB30-2D85B41495FA}" srcOrd="0" destOrd="0" presId="urn:microsoft.com/office/officeart/2005/8/layout/architecture"/>
    <dgm:cxn modelId="{5DB54944-707C-4E1E-835B-51BB3F0776B0}" type="presParOf" srcId="{29DB2C97-DF4F-4F55-8064-2A316404F6FB}" destId="{27AE215B-8A1F-4B45-BEA6-DF9EDBBBA1DD}" srcOrd="0" destOrd="0" presId="urn:microsoft.com/office/officeart/2005/8/layout/architecture"/>
    <dgm:cxn modelId="{27292AED-043F-4752-B562-A8FB1625366B}" type="presParOf" srcId="{27AE215B-8A1F-4B45-BEA6-DF9EDBBBA1DD}" destId="{870547B0-4F5A-4A98-9E8A-295008DE93E0}" srcOrd="0" destOrd="0" presId="urn:microsoft.com/office/officeart/2005/8/layout/architecture"/>
    <dgm:cxn modelId="{709F30B1-F57E-4073-9F48-C518029E9D16}" type="presParOf" srcId="{27AE215B-8A1F-4B45-BEA6-DF9EDBBBA1DD}" destId="{CED2C2E3-D852-4136-860E-AA18AE5E4860}" srcOrd="1" destOrd="0" presId="urn:microsoft.com/office/officeart/2005/8/layout/architecture"/>
    <dgm:cxn modelId="{AD3F4B11-2349-4A31-A7F8-D1EDED305A22}" type="presParOf" srcId="{29DB2C97-DF4F-4F55-8064-2A316404F6FB}" destId="{AD243046-ABFF-4874-BD7D-47416FBCBA86}" srcOrd="1" destOrd="0" presId="urn:microsoft.com/office/officeart/2005/8/layout/architecture"/>
    <dgm:cxn modelId="{EEC87831-BB1B-45A3-B1DE-DC93CD901B7F}" type="presParOf" srcId="{29DB2C97-DF4F-4F55-8064-2A316404F6FB}" destId="{DE7D2ED0-6305-414F-B5E7-3AAE76CCF56E}" srcOrd="2" destOrd="0" presId="urn:microsoft.com/office/officeart/2005/8/layout/architecture"/>
    <dgm:cxn modelId="{BECA333E-FA59-46A4-BF31-BEADC14F3280}" type="presParOf" srcId="{DE7D2ED0-6305-414F-B5E7-3AAE76CCF56E}" destId="{3DB334CE-79B7-4FCE-BA7B-4001D17ABB42}" srcOrd="0" destOrd="0" presId="urn:microsoft.com/office/officeart/2005/8/layout/architecture"/>
    <dgm:cxn modelId="{5BC672F7-192B-4E33-939C-33E8B4FA20DA}" type="presParOf" srcId="{DE7D2ED0-6305-414F-B5E7-3AAE76CCF56E}" destId="{32428A66-711E-46CB-8DD4-955FEB4EBD0E}" srcOrd="1" destOrd="0" presId="urn:microsoft.com/office/officeart/2005/8/layout/architecture"/>
    <dgm:cxn modelId="{41C05911-7907-4A3C-8002-39B56D7A1791}" type="presParOf" srcId="{29DB2C97-DF4F-4F55-8064-2A316404F6FB}" destId="{D83B2173-0A41-4C17-94E1-7DD96C32CB9C}" srcOrd="3" destOrd="0" presId="urn:microsoft.com/office/officeart/2005/8/layout/architecture"/>
    <dgm:cxn modelId="{98F6E32E-BCF3-459E-8C8E-C6AF8F98D73E}" type="presParOf" srcId="{29DB2C97-DF4F-4F55-8064-2A316404F6FB}" destId="{F3E8B68E-18CF-4814-9B78-7EF54B513ED9}" srcOrd="4" destOrd="0" presId="urn:microsoft.com/office/officeart/2005/8/layout/architecture"/>
    <dgm:cxn modelId="{BB6E350D-46E2-4BFC-9247-EAFD2249D890}" type="presParOf" srcId="{F3E8B68E-18CF-4814-9B78-7EF54B513ED9}" destId="{2A502B06-AB60-4D99-A2C3-CA74B5F547B9}" srcOrd="0" destOrd="0" presId="urn:microsoft.com/office/officeart/2005/8/layout/architecture"/>
    <dgm:cxn modelId="{520644AE-257C-4C4E-B96E-A3C3ADCA0663}" type="presParOf" srcId="{F3E8B68E-18CF-4814-9B78-7EF54B513ED9}" destId="{98EF9A74-5ECA-4AE0-B54A-A66BB9782681}" srcOrd="1" destOrd="0" presId="urn:microsoft.com/office/officeart/2005/8/layout/architecture"/>
    <dgm:cxn modelId="{645F7E0C-E2E6-4AFB-A1B5-397911302571}" type="presParOf" srcId="{29DB2C97-DF4F-4F55-8064-2A316404F6FB}" destId="{339EBA64-0AF4-4273-B774-F481004AFD69}" srcOrd="5" destOrd="0" presId="urn:microsoft.com/office/officeart/2005/8/layout/architecture"/>
    <dgm:cxn modelId="{B9B7034F-7A46-45EE-BBD0-F590235E9F74}" type="presParOf" srcId="{29DB2C97-DF4F-4F55-8064-2A316404F6FB}" destId="{E9C014EC-8347-4D8C-B1E5-5C027EAF820F}" srcOrd="6" destOrd="0" presId="urn:microsoft.com/office/officeart/2005/8/layout/architecture"/>
    <dgm:cxn modelId="{E6EC2E85-B6F2-433A-9525-892785D16195}" type="presParOf" srcId="{E9C014EC-8347-4D8C-B1E5-5C027EAF820F}" destId="{9D402BF4-1746-4A43-BB30-2D85B41495FA}" srcOrd="0" destOrd="0" presId="urn:microsoft.com/office/officeart/2005/8/layout/architecture"/>
    <dgm:cxn modelId="{A1395997-EBDF-41ED-85DE-ACE75A3F2E3E}" type="presParOf" srcId="{E9C014EC-8347-4D8C-B1E5-5C027EAF820F}" destId="{68210BA5-C418-47FF-80F1-BBFC1A9F905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86C57-D96F-485D-874F-A2B616F4E6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1C013EB2-1786-499F-B7C2-C4A78E75B727}">
      <dgm:prSet/>
      <dgm:spPr/>
      <dgm:t>
        <a:bodyPr/>
        <a:lstStyle/>
        <a:p>
          <a:r>
            <a:rPr lang="en-JM" b="0" i="0" dirty="0"/>
            <a:t>On the side of the Safety Managers</a:t>
          </a:r>
          <a:endParaRPr lang="en-JM" dirty="0"/>
        </a:p>
      </dgm:t>
    </dgm:pt>
    <dgm:pt modelId="{8504F4B2-9669-463F-9A23-4A6165ADEF42}" type="parTrans" cxnId="{01447E20-545C-4355-A7D1-164CD8E050CE}">
      <dgm:prSet/>
      <dgm:spPr/>
      <dgm:t>
        <a:bodyPr/>
        <a:lstStyle/>
        <a:p>
          <a:endParaRPr lang="en-JM"/>
        </a:p>
      </dgm:t>
    </dgm:pt>
    <dgm:pt modelId="{00965F6B-C080-4163-8A4B-D9B02D8E3687}" type="sibTrans" cxnId="{01447E20-545C-4355-A7D1-164CD8E050CE}">
      <dgm:prSet/>
      <dgm:spPr/>
      <dgm:t>
        <a:bodyPr/>
        <a:lstStyle/>
        <a:p>
          <a:endParaRPr lang="en-JM"/>
        </a:p>
      </dgm:t>
    </dgm:pt>
    <dgm:pt modelId="{284FA6DC-A175-42DF-A480-9B27842E5070}">
      <dgm:prSet/>
      <dgm:spPr/>
      <dgm:t>
        <a:bodyPr/>
        <a:lstStyle/>
        <a:p>
          <a:r>
            <a:rPr lang="en-JM" b="0" i="0" dirty="0"/>
            <a:t>No conflicting duties….</a:t>
          </a:r>
          <a:endParaRPr lang="en-JM" dirty="0"/>
        </a:p>
      </dgm:t>
    </dgm:pt>
    <dgm:pt modelId="{299BF3B1-DA79-41BC-9185-834FD37A7A3D}" type="parTrans" cxnId="{DEC558E9-A64D-4705-9A72-0D0114F4F4CB}">
      <dgm:prSet/>
      <dgm:spPr/>
      <dgm:t>
        <a:bodyPr/>
        <a:lstStyle/>
        <a:p>
          <a:endParaRPr lang="en-JM"/>
        </a:p>
      </dgm:t>
    </dgm:pt>
    <dgm:pt modelId="{B15F2D37-D47D-4DDF-A9DA-C08A38965A4A}" type="sibTrans" cxnId="{DEC558E9-A64D-4705-9A72-0D0114F4F4CB}">
      <dgm:prSet/>
      <dgm:spPr/>
      <dgm:t>
        <a:bodyPr/>
        <a:lstStyle/>
        <a:p>
          <a:endParaRPr lang="en-JM"/>
        </a:p>
      </dgm:t>
    </dgm:pt>
    <dgm:pt modelId="{25009840-FD9A-4388-8ABA-685ECB3ECFD9}">
      <dgm:prSet/>
      <dgm:spPr/>
      <dgm:t>
        <a:bodyPr/>
        <a:lstStyle/>
        <a:p>
          <a:r>
            <a:rPr lang="en-JM" b="0" i="0" dirty="0"/>
            <a:t>Need to focus</a:t>
          </a:r>
          <a:endParaRPr lang="en-JM" dirty="0"/>
        </a:p>
      </dgm:t>
    </dgm:pt>
    <dgm:pt modelId="{B8E28966-9119-4837-8FCC-7173AE1026FA}" type="parTrans" cxnId="{51BC5B4F-4A08-42F6-BE78-585DA3FDF1BF}">
      <dgm:prSet/>
      <dgm:spPr/>
      <dgm:t>
        <a:bodyPr/>
        <a:lstStyle/>
        <a:p>
          <a:endParaRPr lang="en-JM"/>
        </a:p>
      </dgm:t>
    </dgm:pt>
    <dgm:pt modelId="{AC37BF04-42D9-44E4-8F3D-997B19F3EECC}" type="sibTrans" cxnId="{51BC5B4F-4A08-42F6-BE78-585DA3FDF1BF}">
      <dgm:prSet/>
      <dgm:spPr/>
      <dgm:t>
        <a:bodyPr/>
        <a:lstStyle/>
        <a:p>
          <a:endParaRPr lang="en-JM"/>
        </a:p>
      </dgm:t>
    </dgm:pt>
    <dgm:pt modelId="{8832F99B-CA25-4CEE-98C0-7B5ECD975EE6}">
      <dgm:prSet/>
      <dgm:spPr/>
      <dgm:t>
        <a:bodyPr/>
        <a:lstStyle/>
        <a:p>
          <a:r>
            <a:rPr lang="en-JM" b="0" i="0" dirty="0"/>
            <a:t>Predetermine priorities </a:t>
          </a:r>
          <a:endParaRPr lang="en-JM" dirty="0"/>
        </a:p>
      </dgm:t>
    </dgm:pt>
    <dgm:pt modelId="{5BC6FF2D-E832-4D38-BC43-82DCF8A481BB}" type="parTrans" cxnId="{CC84D1A1-D0D0-4183-A572-A6CE21AC4EE8}">
      <dgm:prSet/>
      <dgm:spPr/>
      <dgm:t>
        <a:bodyPr/>
        <a:lstStyle/>
        <a:p>
          <a:endParaRPr lang="en-JM"/>
        </a:p>
      </dgm:t>
    </dgm:pt>
    <dgm:pt modelId="{D887F943-DB50-43F5-9889-448EF366A812}" type="sibTrans" cxnId="{CC84D1A1-D0D0-4183-A572-A6CE21AC4EE8}">
      <dgm:prSet/>
      <dgm:spPr/>
      <dgm:t>
        <a:bodyPr/>
        <a:lstStyle/>
        <a:p>
          <a:endParaRPr lang="en-JM"/>
        </a:p>
      </dgm:t>
    </dgm:pt>
    <dgm:pt modelId="{C99472EF-01EF-4A3E-8185-2EDD3DAFD3FC}" type="pres">
      <dgm:prSet presAssocID="{AFB86C57-D96F-485D-874F-A2B616F4E6CA}" presName="linear" presStyleCnt="0">
        <dgm:presLayoutVars>
          <dgm:animLvl val="lvl"/>
          <dgm:resizeHandles val="exact"/>
        </dgm:presLayoutVars>
      </dgm:prSet>
      <dgm:spPr/>
    </dgm:pt>
    <dgm:pt modelId="{3020085B-79AB-4580-A485-CE31C0BC79E9}" type="pres">
      <dgm:prSet presAssocID="{1C013EB2-1786-499F-B7C2-C4A78E75B7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75FF8C-A5F6-44A4-BADA-AA887B996F74}" type="pres">
      <dgm:prSet presAssocID="{1C013EB2-1786-499F-B7C2-C4A78E75B727}" presName="childText" presStyleLbl="revTx" presStyleIdx="0" presStyleCnt="1">
        <dgm:presLayoutVars>
          <dgm:bulletEnabled val="1"/>
        </dgm:presLayoutVars>
      </dgm:prSet>
      <dgm:spPr/>
    </dgm:pt>
    <dgm:pt modelId="{7FAB1BD1-32C4-4A81-ADA9-2975C71BDAA4}" type="pres">
      <dgm:prSet presAssocID="{25009840-FD9A-4388-8ABA-685ECB3ECF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97F433-50C3-494F-9123-BEB564D3BAE8}" type="pres">
      <dgm:prSet presAssocID="{AC37BF04-42D9-44E4-8F3D-997B19F3EECC}" presName="spacer" presStyleCnt="0"/>
      <dgm:spPr/>
    </dgm:pt>
    <dgm:pt modelId="{F11B743F-DF24-4912-9B61-8CA1C18BDE53}" type="pres">
      <dgm:prSet presAssocID="{8832F99B-CA25-4CEE-98C0-7B5ECD975E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9E8D00-FCAD-429D-999E-26EBE824A8D2}" type="presOf" srcId="{1C013EB2-1786-499F-B7C2-C4A78E75B727}" destId="{3020085B-79AB-4580-A485-CE31C0BC79E9}" srcOrd="0" destOrd="0" presId="urn:microsoft.com/office/officeart/2005/8/layout/vList2"/>
    <dgm:cxn modelId="{01447E20-545C-4355-A7D1-164CD8E050CE}" srcId="{AFB86C57-D96F-485D-874F-A2B616F4E6CA}" destId="{1C013EB2-1786-499F-B7C2-C4A78E75B727}" srcOrd="0" destOrd="0" parTransId="{8504F4B2-9669-463F-9A23-4A6165ADEF42}" sibTransId="{00965F6B-C080-4163-8A4B-D9B02D8E3687}"/>
    <dgm:cxn modelId="{51BC5B4F-4A08-42F6-BE78-585DA3FDF1BF}" srcId="{AFB86C57-D96F-485D-874F-A2B616F4E6CA}" destId="{25009840-FD9A-4388-8ABA-685ECB3ECFD9}" srcOrd="1" destOrd="0" parTransId="{B8E28966-9119-4837-8FCC-7173AE1026FA}" sibTransId="{AC37BF04-42D9-44E4-8F3D-997B19F3EECC}"/>
    <dgm:cxn modelId="{43D22B8E-32CC-4E17-A122-FF114FA7C3CF}" type="presOf" srcId="{25009840-FD9A-4388-8ABA-685ECB3ECFD9}" destId="{7FAB1BD1-32C4-4A81-ADA9-2975C71BDAA4}" srcOrd="0" destOrd="0" presId="urn:microsoft.com/office/officeart/2005/8/layout/vList2"/>
    <dgm:cxn modelId="{CC84D1A1-D0D0-4183-A572-A6CE21AC4EE8}" srcId="{AFB86C57-D96F-485D-874F-A2B616F4E6CA}" destId="{8832F99B-CA25-4CEE-98C0-7B5ECD975EE6}" srcOrd="2" destOrd="0" parTransId="{5BC6FF2D-E832-4D38-BC43-82DCF8A481BB}" sibTransId="{D887F943-DB50-43F5-9889-448EF366A812}"/>
    <dgm:cxn modelId="{5ACF24C8-C095-427A-8BB5-16A8FEB1A670}" type="presOf" srcId="{284FA6DC-A175-42DF-A480-9B27842E5070}" destId="{2575FF8C-A5F6-44A4-BADA-AA887B996F74}" srcOrd="0" destOrd="0" presId="urn:microsoft.com/office/officeart/2005/8/layout/vList2"/>
    <dgm:cxn modelId="{AB8EF6D8-C0A5-4123-B8A4-75E3F8C8186D}" type="presOf" srcId="{AFB86C57-D96F-485D-874F-A2B616F4E6CA}" destId="{C99472EF-01EF-4A3E-8185-2EDD3DAFD3FC}" srcOrd="0" destOrd="0" presId="urn:microsoft.com/office/officeart/2005/8/layout/vList2"/>
    <dgm:cxn modelId="{DEC558E9-A64D-4705-9A72-0D0114F4F4CB}" srcId="{1C013EB2-1786-499F-B7C2-C4A78E75B727}" destId="{284FA6DC-A175-42DF-A480-9B27842E5070}" srcOrd="0" destOrd="0" parTransId="{299BF3B1-DA79-41BC-9185-834FD37A7A3D}" sibTransId="{B15F2D37-D47D-4DDF-A9DA-C08A38965A4A}"/>
    <dgm:cxn modelId="{357918EC-7878-4B6C-9FE7-4FB144C640A6}" type="presOf" srcId="{8832F99B-CA25-4CEE-98C0-7B5ECD975EE6}" destId="{F11B743F-DF24-4912-9B61-8CA1C18BDE53}" srcOrd="0" destOrd="0" presId="urn:microsoft.com/office/officeart/2005/8/layout/vList2"/>
    <dgm:cxn modelId="{D8B29274-BD0A-4ED0-BC02-8B9AD25D35D1}" type="presParOf" srcId="{C99472EF-01EF-4A3E-8185-2EDD3DAFD3FC}" destId="{3020085B-79AB-4580-A485-CE31C0BC79E9}" srcOrd="0" destOrd="0" presId="urn:microsoft.com/office/officeart/2005/8/layout/vList2"/>
    <dgm:cxn modelId="{77AD2997-3905-4817-AFF2-F45F1505C100}" type="presParOf" srcId="{C99472EF-01EF-4A3E-8185-2EDD3DAFD3FC}" destId="{2575FF8C-A5F6-44A4-BADA-AA887B996F74}" srcOrd="1" destOrd="0" presId="urn:microsoft.com/office/officeart/2005/8/layout/vList2"/>
    <dgm:cxn modelId="{8902CF7B-7F11-4AD9-96FE-19B028496C94}" type="presParOf" srcId="{C99472EF-01EF-4A3E-8185-2EDD3DAFD3FC}" destId="{7FAB1BD1-32C4-4A81-ADA9-2975C71BDAA4}" srcOrd="2" destOrd="0" presId="urn:microsoft.com/office/officeart/2005/8/layout/vList2"/>
    <dgm:cxn modelId="{19CE9F41-201B-4225-8370-2730BE07FD2E}" type="presParOf" srcId="{C99472EF-01EF-4A3E-8185-2EDD3DAFD3FC}" destId="{B797F433-50C3-494F-9123-BEB564D3BAE8}" srcOrd="3" destOrd="0" presId="urn:microsoft.com/office/officeart/2005/8/layout/vList2"/>
    <dgm:cxn modelId="{0BE8EA2E-CAEC-4244-A1E8-EC75DB269703}" type="presParOf" srcId="{C99472EF-01EF-4A3E-8185-2EDD3DAFD3FC}" destId="{F11B743F-DF24-4912-9B61-8CA1C18BDE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741A2F-0AFC-46D8-B9B8-1F2E88514BF1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JM"/>
        </a:p>
      </dgm:t>
    </dgm:pt>
    <dgm:pt modelId="{81EB1CF3-7C23-4FB3-BB89-30A0A7A18E72}">
      <dgm:prSet/>
      <dgm:spPr/>
      <dgm:t>
        <a:bodyPr/>
        <a:lstStyle/>
        <a:p>
          <a:r>
            <a:rPr lang="en-JM" b="0" i="0" dirty="0"/>
            <a:t>Define your regulatory requirements (Ask for guidance) </a:t>
          </a:r>
          <a:endParaRPr lang="en-JM" dirty="0"/>
        </a:p>
      </dgm:t>
    </dgm:pt>
    <dgm:pt modelId="{5ADBF6DA-A9A2-4C9B-A99E-27FF816B29CC}" type="parTrans" cxnId="{7CE329C6-5FF2-4175-A6AE-EC292F46E62C}">
      <dgm:prSet/>
      <dgm:spPr/>
      <dgm:t>
        <a:bodyPr/>
        <a:lstStyle/>
        <a:p>
          <a:endParaRPr lang="en-JM"/>
        </a:p>
      </dgm:t>
    </dgm:pt>
    <dgm:pt modelId="{C6188900-BAA4-475B-89A8-B264E1FBB078}" type="sibTrans" cxnId="{7CE329C6-5FF2-4175-A6AE-EC292F46E62C}">
      <dgm:prSet/>
      <dgm:spPr/>
      <dgm:t>
        <a:bodyPr/>
        <a:lstStyle/>
        <a:p>
          <a:endParaRPr lang="en-JM"/>
        </a:p>
      </dgm:t>
    </dgm:pt>
    <dgm:pt modelId="{AD42A95E-4162-4DCD-BD19-197740CD3EF0}">
      <dgm:prSet/>
      <dgm:spPr/>
      <dgm:t>
        <a:bodyPr/>
        <a:lstStyle/>
        <a:p>
          <a:r>
            <a:rPr lang="en-JM" b="0" i="0" dirty="0"/>
            <a:t>Determine your starting point (APEX in Safety)</a:t>
          </a:r>
          <a:endParaRPr lang="en-JM" dirty="0"/>
        </a:p>
      </dgm:t>
    </dgm:pt>
    <dgm:pt modelId="{52CEC788-CE04-4F29-8C3E-6853A545D700}" type="parTrans" cxnId="{8B861EE3-5778-4179-99F0-5B479907BCB9}">
      <dgm:prSet/>
      <dgm:spPr/>
      <dgm:t>
        <a:bodyPr/>
        <a:lstStyle/>
        <a:p>
          <a:endParaRPr lang="en-JM"/>
        </a:p>
      </dgm:t>
    </dgm:pt>
    <dgm:pt modelId="{C66FD592-E72D-4414-9B54-6EBC3757C80C}" type="sibTrans" cxnId="{8B861EE3-5778-4179-99F0-5B479907BCB9}">
      <dgm:prSet/>
      <dgm:spPr/>
      <dgm:t>
        <a:bodyPr/>
        <a:lstStyle/>
        <a:p>
          <a:endParaRPr lang="en-JM"/>
        </a:p>
      </dgm:t>
    </dgm:pt>
    <dgm:pt modelId="{01BC9AB6-9D0E-4E7D-8ED4-2D1B835D4A2F}">
      <dgm:prSet/>
      <dgm:spPr/>
      <dgm:t>
        <a:bodyPr/>
        <a:lstStyle/>
        <a:p>
          <a:r>
            <a:rPr lang="en-JM" b="0" i="0" dirty="0"/>
            <a:t>Develop your blueprint (GAP Analysis and Implementation plan) </a:t>
          </a:r>
          <a:endParaRPr lang="en-JM" dirty="0"/>
        </a:p>
      </dgm:t>
    </dgm:pt>
    <dgm:pt modelId="{F5DED640-9CD0-4F17-8E12-37A4A8B222E4}" type="parTrans" cxnId="{81869D51-DCC6-47D0-BB09-83E67BD88F8D}">
      <dgm:prSet/>
      <dgm:spPr/>
      <dgm:t>
        <a:bodyPr/>
        <a:lstStyle/>
        <a:p>
          <a:endParaRPr lang="en-JM"/>
        </a:p>
      </dgm:t>
    </dgm:pt>
    <dgm:pt modelId="{FD33EA46-A90D-4D46-8E7E-BA73AE1EAA23}" type="sibTrans" cxnId="{81869D51-DCC6-47D0-BB09-83E67BD88F8D}">
      <dgm:prSet/>
      <dgm:spPr/>
      <dgm:t>
        <a:bodyPr/>
        <a:lstStyle/>
        <a:p>
          <a:endParaRPr lang="en-JM"/>
        </a:p>
      </dgm:t>
    </dgm:pt>
    <dgm:pt modelId="{13B83992-07C2-4075-9A1C-5BBE8B024573}" type="pres">
      <dgm:prSet presAssocID="{FE741A2F-0AFC-46D8-B9B8-1F2E88514BF1}" presName="CompostProcess" presStyleCnt="0">
        <dgm:presLayoutVars>
          <dgm:dir/>
          <dgm:resizeHandles val="exact"/>
        </dgm:presLayoutVars>
      </dgm:prSet>
      <dgm:spPr/>
    </dgm:pt>
    <dgm:pt modelId="{6C6117FD-7996-4C54-A47C-82D66518894A}" type="pres">
      <dgm:prSet presAssocID="{FE741A2F-0AFC-46D8-B9B8-1F2E88514BF1}" presName="arrow" presStyleLbl="bgShp" presStyleIdx="0" presStyleCnt="1" custLinFactNeighborX="94" custLinFactNeighborY="0"/>
      <dgm:spPr/>
    </dgm:pt>
    <dgm:pt modelId="{FA621D04-379B-4CA6-8FEA-6DCF4E9CEFEC}" type="pres">
      <dgm:prSet presAssocID="{FE741A2F-0AFC-46D8-B9B8-1F2E88514BF1}" presName="linearProcess" presStyleCnt="0"/>
      <dgm:spPr/>
    </dgm:pt>
    <dgm:pt modelId="{A098594D-AAFC-47EF-BF33-C40460899065}" type="pres">
      <dgm:prSet presAssocID="{81EB1CF3-7C23-4FB3-BB89-30A0A7A18E72}" presName="textNode" presStyleLbl="node1" presStyleIdx="0" presStyleCnt="3">
        <dgm:presLayoutVars>
          <dgm:bulletEnabled val="1"/>
        </dgm:presLayoutVars>
      </dgm:prSet>
      <dgm:spPr/>
    </dgm:pt>
    <dgm:pt modelId="{7519C920-B419-4A35-8A1F-7849A98021F9}" type="pres">
      <dgm:prSet presAssocID="{C6188900-BAA4-475B-89A8-B264E1FBB078}" presName="sibTrans" presStyleCnt="0"/>
      <dgm:spPr/>
    </dgm:pt>
    <dgm:pt modelId="{8BC89E69-1F81-4F8C-882A-292A63D3A39E}" type="pres">
      <dgm:prSet presAssocID="{AD42A95E-4162-4DCD-BD19-197740CD3EF0}" presName="textNode" presStyleLbl="node1" presStyleIdx="1" presStyleCnt="3">
        <dgm:presLayoutVars>
          <dgm:bulletEnabled val="1"/>
        </dgm:presLayoutVars>
      </dgm:prSet>
      <dgm:spPr/>
    </dgm:pt>
    <dgm:pt modelId="{78F20424-43AA-4351-BE19-80A1303C2D55}" type="pres">
      <dgm:prSet presAssocID="{C66FD592-E72D-4414-9B54-6EBC3757C80C}" presName="sibTrans" presStyleCnt="0"/>
      <dgm:spPr/>
    </dgm:pt>
    <dgm:pt modelId="{300E4A86-A3DC-4024-A087-D95665632422}" type="pres">
      <dgm:prSet presAssocID="{01BC9AB6-9D0E-4E7D-8ED4-2D1B835D4A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10701F-F315-4AED-8223-8041115D7472}" type="presOf" srcId="{81EB1CF3-7C23-4FB3-BB89-30A0A7A18E72}" destId="{A098594D-AAFC-47EF-BF33-C40460899065}" srcOrd="0" destOrd="0" presId="urn:microsoft.com/office/officeart/2005/8/layout/hProcess9"/>
    <dgm:cxn modelId="{81869D51-DCC6-47D0-BB09-83E67BD88F8D}" srcId="{FE741A2F-0AFC-46D8-B9B8-1F2E88514BF1}" destId="{01BC9AB6-9D0E-4E7D-8ED4-2D1B835D4A2F}" srcOrd="2" destOrd="0" parTransId="{F5DED640-9CD0-4F17-8E12-37A4A8B222E4}" sibTransId="{FD33EA46-A90D-4D46-8E7E-BA73AE1EAA23}"/>
    <dgm:cxn modelId="{0EDED371-805C-421A-864B-D60C9EE0569D}" type="presOf" srcId="{AD42A95E-4162-4DCD-BD19-197740CD3EF0}" destId="{8BC89E69-1F81-4F8C-882A-292A63D3A39E}" srcOrd="0" destOrd="0" presId="urn:microsoft.com/office/officeart/2005/8/layout/hProcess9"/>
    <dgm:cxn modelId="{9E99489F-A691-4A88-B416-AD3BAAD506AF}" type="presOf" srcId="{01BC9AB6-9D0E-4E7D-8ED4-2D1B835D4A2F}" destId="{300E4A86-A3DC-4024-A087-D95665632422}" srcOrd="0" destOrd="0" presId="urn:microsoft.com/office/officeart/2005/8/layout/hProcess9"/>
    <dgm:cxn modelId="{02BFCCAB-D17E-4DB1-8289-4F38893209C2}" type="presOf" srcId="{FE741A2F-0AFC-46D8-B9B8-1F2E88514BF1}" destId="{13B83992-07C2-4075-9A1C-5BBE8B024573}" srcOrd="0" destOrd="0" presId="urn:microsoft.com/office/officeart/2005/8/layout/hProcess9"/>
    <dgm:cxn modelId="{7CE329C6-5FF2-4175-A6AE-EC292F46E62C}" srcId="{FE741A2F-0AFC-46D8-B9B8-1F2E88514BF1}" destId="{81EB1CF3-7C23-4FB3-BB89-30A0A7A18E72}" srcOrd="0" destOrd="0" parTransId="{5ADBF6DA-A9A2-4C9B-A99E-27FF816B29CC}" sibTransId="{C6188900-BAA4-475B-89A8-B264E1FBB078}"/>
    <dgm:cxn modelId="{8B861EE3-5778-4179-99F0-5B479907BCB9}" srcId="{FE741A2F-0AFC-46D8-B9B8-1F2E88514BF1}" destId="{AD42A95E-4162-4DCD-BD19-197740CD3EF0}" srcOrd="1" destOrd="0" parTransId="{52CEC788-CE04-4F29-8C3E-6853A545D700}" sibTransId="{C66FD592-E72D-4414-9B54-6EBC3757C80C}"/>
    <dgm:cxn modelId="{ECCE44AC-5155-4EA0-AE6E-A1F40CB328ED}" type="presParOf" srcId="{13B83992-07C2-4075-9A1C-5BBE8B024573}" destId="{6C6117FD-7996-4C54-A47C-82D66518894A}" srcOrd="0" destOrd="0" presId="urn:microsoft.com/office/officeart/2005/8/layout/hProcess9"/>
    <dgm:cxn modelId="{33A3B790-6A37-4B0D-A1AB-EAFE46FE2EB8}" type="presParOf" srcId="{13B83992-07C2-4075-9A1C-5BBE8B024573}" destId="{FA621D04-379B-4CA6-8FEA-6DCF4E9CEFEC}" srcOrd="1" destOrd="0" presId="urn:microsoft.com/office/officeart/2005/8/layout/hProcess9"/>
    <dgm:cxn modelId="{8804120B-2447-4E71-A7E0-780500EA5015}" type="presParOf" srcId="{FA621D04-379B-4CA6-8FEA-6DCF4E9CEFEC}" destId="{A098594D-AAFC-47EF-BF33-C40460899065}" srcOrd="0" destOrd="0" presId="urn:microsoft.com/office/officeart/2005/8/layout/hProcess9"/>
    <dgm:cxn modelId="{D264E46B-9E01-48E5-99BA-EED34F75D5D3}" type="presParOf" srcId="{FA621D04-379B-4CA6-8FEA-6DCF4E9CEFEC}" destId="{7519C920-B419-4A35-8A1F-7849A98021F9}" srcOrd="1" destOrd="0" presId="urn:microsoft.com/office/officeart/2005/8/layout/hProcess9"/>
    <dgm:cxn modelId="{1F9A84B5-AF61-42CB-9274-DD80604C64E6}" type="presParOf" srcId="{FA621D04-379B-4CA6-8FEA-6DCF4E9CEFEC}" destId="{8BC89E69-1F81-4F8C-882A-292A63D3A39E}" srcOrd="2" destOrd="0" presId="urn:microsoft.com/office/officeart/2005/8/layout/hProcess9"/>
    <dgm:cxn modelId="{068F552B-E40E-4C07-9C62-B665DC4577D9}" type="presParOf" srcId="{FA621D04-379B-4CA6-8FEA-6DCF4E9CEFEC}" destId="{78F20424-43AA-4351-BE19-80A1303C2D55}" srcOrd="3" destOrd="0" presId="urn:microsoft.com/office/officeart/2005/8/layout/hProcess9"/>
    <dgm:cxn modelId="{23E5F882-971C-4687-8E4A-48B4785D53F0}" type="presParOf" srcId="{FA621D04-379B-4CA6-8FEA-6DCF4E9CEFEC}" destId="{300E4A86-A3DC-4024-A087-D956656324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68F660-4756-4CC3-AC9D-7AB1B1EEFF4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JM"/>
        </a:p>
      </dgm:t>
    </dgm:pt>
    <dgm:pt modelId="{31793CFA-5297-4FAA-9022-7A7F14BF3BC0}">
      <dgm:prSet/>
      <dgm:spPr/>
      <dgm:t>
        <a:bodyPr/>
        <a:lstStyle/>
        <a:p>
          <a:r>
            <a:rPr lang="en-JM" b="0" i="0" dirty="0"/>
            <a:t>Reduce safety incidents and operational risks</a:t>
          </a:r>
          <a:endParaRPr lang="en-JM" dirty="0"/>
        </a:p>
      </dgm:t>
    </dgm:pt>
    <dgm:pt modelId="{70AF84B8-E21F-4960-A45B-FD7F8620D06C}" type="parTrans" cxnId="{AF78BA2F-5A8E-4F64-BAA2-4BB7817995AA}">
      <dgm:prSet/>
      <dgm:spPr/>
      <dgm:t>
        <a:bodyPr/>
        <a:lstStyle/>
        <a:p>
          <a:endParaRPr lang="en-JM"/>
        </a:p>
      </dgm:t>
    </dgm:pt>
    <dgm:pt modelId="{14E0F7ED-B134-4112-B08C-9E6C73C7CA8F}" type="sibTrans" cxnId="{AF78BA2F-5A8E-4F64-BAA2-4BB7817995AA}">
      <dgm:prSet/>
      <dgm:spPr/>
      <dgm:t>
        <a:bodyPr/>
        <a:lstStyle/>
        <a:p>
          <a:endParaRPr lang="en-JM"/>
        </a:p>
      </dgm:t>
    </dgm:pt>
    <dgm:pt modelId="{611F6369-6555-49BE-AB84-7B99C8E37FAB}">
      <dgm:prSet/>
      <dgm:spPr/>
      <dgm:t>
        <a:bodyPr/>
        <a:lstStyle/>
        <a:p>
          <a:r>
            <a:rPr lang="en-JM" b="0" i="0" dirty="0"/>
            <a:t>Increase Legal compliance and avoidance of penalties</a:t>
          </a:r>
          <a:endParaRPr lang="en-JM" dirty="0"/>
        </a:p>
      </dgm:t>
    </dgm:pt>
    <dgm:pt modelId="{2732E52E-D456-4E3C-9EFF-39CE2EDC07CE}" type="parTrans" cxnId="{670A974D-EB63-4963-8EB0-230F2CA9139C}">
      <dgm:prSet/>
      <dgm:spPr/>
      <dgm:t>
        <a:bodyPr/>
        <a:lstStyle/>
        <a:p>
          <a:endParaRPr lang="en-JM"/>
        </a:p>
      </dgm:t>
    </dgm:pt>
    <dgm:pt modelId="{82EB9CB0-508E-460E-8C19-5FD4791B16EB}" type="sibTrans" cxnId="{670A974D-EB63-4963-8EB0-230F2CA9139C}">
      <dgm:prSet/>
      <dgm:spPr/>
      <dgm:t>
        <a:bodyPr/>
        <a:lstStyle/>
        <a:p>
          <a:endParaRPr lang="en-JM"/>
        </a:p>
      </dgm:t>
    </dgm:pt>
    <dgm:pt modelId="{4DC76851-721A-4154-87F1-1C7AFBDE23F5}">
      <dgm:prSet/>
      <dgm:spPr/>
      <dgm:t>
        <a:bodyPr/>
        <a:lstStyle/>
        <a:p>
          <a:r>
            <a:rPr lang="en-JM" b="0" i="0" dirty="0"/>
            <a:t>Improved operational efficiency</a:t>
          </a:r>
          <a:endParaRPr lang="en-JM" dirty="0"/>
        </a:p>
      </dgm:t>
    </dgm:pt>
    <dgm:pt modelId="{02F50DAD-776A-449F-91CE-812C39A8CCAA}" type="parTrans" cxnId="{FE4DD862-2D1C-4692-BF6F-38E05B2C3A33}">
      <dgm:prSet/>
      <dgm:spPr/>
      <dgm:t>
        <a:bodyPr/>
        <a:lstStyle/>
        <a:p>
          <a:endParaRPr lang="en-JM"/>
        </a:p>
      </dgm:t>
    </dgm:pt>
    <dgm:pt modelId="{0103DE82-1E7F-4D15-9E90-252F1F8C01B3}" type="sibTrans" cxnId="{FE4DD862-2D1C-4692-BF6F-38E05B2C3A33}">
      <dgm:prSet/>
      <dgm:spPr/>
      <dgm:t>
        <a:bodyPr/>
        <a:lstStyle/>
        <a:p>
          <a:endParaRPr lang="en-JM"/>
        </a:p>
      </dgm:t>
    </dgm:pt>
    <dgm:pt modelId="{98685753-0B7F-4924-A778-A825A97A6D08}">
      <dgm:prSet/>
      <dgm:spPr/>
      <dgm:t>
        <a:bodyPr/>
        <a:lstStyle/>
        <a:p>
          <a:r>
            <a:rPr lang="en-JM" b="0" i="0" dirty="0"/>
            <a:t>Stronger organizational safety culture</a:t>
          </a:r>
          <a:endParaRPr lang="en-JM" dirty="0"/>
        </a:p>
      </dgm:t>
    </dgm:pt>
    <dgm:pt modelId="{440B733C-17E0-4672-A206-2E452B24951A}" type="parTrans" cxnId="{D3C74D75-9F7A-4F48-9D8D-F59427CB7544}">
      <dgm:prSet/>
      <dgm:spPr/>
      <dgm:t>
        <a:bodyPr/>
        <a:lstStyle/>
        <a:p>
          <a:endParaRPr lang="en-JM"/>
        </a:p>
      </dgm:t>
    </dgm:pt>
    <dgm:pt modelId="{86E188E3-C788-4284-A590-4C3A96E1F05E}" type="sibTrans" cxnId="{D3C74D75-9F7A-4F48-9D8D-F59427CB7544}">
      <dgm:prSet/>
      <dgm:spPr/>
      <dgm:t>
        <a:bodyPr/>
        <a:lstStyle/>
        <a:p>
          <a:endParaRPr lang="en-JM"/>
        </a:p>
      </dgm:t>
    </dgm:pt>
    <dgm:pt modelId="{85FDB876-B61B-4FD8-A7DC-AB2D1D43A37C}" type="pres">
      <dgm:prSet presAssocID="{7D68F660-4756-4CC3-AC9D-7AB1B1EEFF4B}" presName="rootnode" presStyleCnt="0">
        <dgm:presLayoutVars>
          <dgm:chMax/>
          <dgm:chPref/>
          <dgm:dir/>
          <dgm:animLvl val="lvl"/>
        </dgm:presLayoutVars>
      </dgm:prSet>
      <dgm:spPr/>
    </dgm:pt>
    <dgm:pt modelId="{83A8A0DC-F344-4BC8-96FF-7C9335BEAB8A}" type="pres">
      <dgm:prSet presAssocID="{31793CFA-5297-4FAA-9022-7A7F14BF3BC0}" presName="composite" presStyleCnt="0"/>
      <dgm:spPr/>
    </dgm:pt>
    <dgm:pt modelId="{D3D5F38C-2AC8-49C0-B826-1C43F48E9D2F}" type="pres">
      <dgm:prSet presAssocID="{31793CFA-5297-4FAA-9022-7A7F14BF3BC0}" presName="LShape" presStyleLbl="alignNode1" presStyleIdx="0" presStyleCnt="7"/>
      <dgm:spPr/>
    </dgm:pt>
    <dgm:pt modelId="{0C438752-C7B8-41E8-8D1A-216CBD7D71E3}" type="pres">
      <dgm:prSet presAssocID="{31793CFA-5297-4FAA-9022-7A7F14BF3BC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396CC0E-5DF5-45E7-9101-E7CFC442B59F}" type="pres">
      <dgm:prSet presAssocID="{31793CFA-5297-4FAA-9022-7A7F14BF3BC0}" presName="Triangle" presStyleLbl="alignNode1" presStyleIdx="1" presStyleCnt="7"/>
      <dgm:spPr/>
    </dgm:pt>
    <dgm:pt modelId="{EEF480E1-603D-48B5-9B36-263C8FD481E3}" type="pres">
      <dgm:prSet presAssocID="{14E0F7ED-B134-4112-B08C-9E6C73C7CA8F}" presName="sibTrans" presStyleCnt="0"/>
      <dgm:spPr/>
    </dgm:pt>
    <dgm:pt modelId="{A6425389-30A3-4675-B6AB-768A408B9119}" type="pres">
      <dgm:prSet presAssocID="{14E0F7ED-B134-4112-B08C-9E6C73C7CA8F}" presName="space" presStyleCnt="0"/>
      <dgm:spPr/>
    </dgm:pt>
    <dgm:pt modelId="{6765AF74-2F33-4439-8D63-0E2339F66CC3}" type="pres">
      <dgm:prSet presAssocID="{611F6369-6555-49BE-AB84-7B99C8E37FAB}" presName="composite" presStyleCnt="0"/>
      <dgm:spPr/>
    </dgm:pt>
    <dgm:pt modelId="{96DDD92A-56A9-4A6A-92CA-B699FF5CDDE6}" type="pres">
      <dgm:prSet presAssocID="{611F6369-6555-49BE-AB84-7B99C8E37FAB}" presName="LShape" presStyleLbl="alignNode1" presStyleIdx="2" presStyleCnt="7"/>
      <dgm:spPr/>
    </dgm:pt>
    <dgm:pt modelId="{BC041239-2B67-4211-A410-2C6D3F178ADD}" type="pres">
      <dgm:prSet presAssocID="{611F6369-6555-49BE-AB84-7B99C8E37FA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0599E08-E85B-4DD3-9B22-3FDC4C3854E5}" type="pres">
      <dgm:prSet presAssocID="{611F6369-6555-49BE-AB84-7B99C8E37FAB}" presName="Triangle" presStyleLbl="alignNode1" presStyleIdx="3" presStyleCnt="7"/>
      <dgm:spPr/>
    </dgm:pt>
    <dgm:pt modelId="{779DEFB6-8383-4080-9931-0B61EE8697ED}" type="pres">
      <dgm:prSet presAssocID="{82EB9CB0-508E-460E-8C19-5FD4791B16EB}" presName="sibTrans" presStyleCnt="0"/>
      <dgm:spPr/>
    </dgm:pt>
    <dgm:pt modelId="{78451281-40FB-4943-98DB-17A1B53D795B}" type="pres">
      <dgm:prSet presAssocID="{82EB9CB0-508E-460E-8C19-5FD4791B16EB}" presName="space" presStyleCnt="0"/>
      <dgm:spPr/>
    </dgm:pt>
    <dgm:pt modelId="{EF8D04EE-1A02-478A-AE17-F9E998216C61}" type="pres">
      <dgm:prSet presAssocID="{4DC76851-721A-4154-87F1-1C7AFBDE23F5}" presName="composite" presStyleCnt="0"/>
      <dgm:spPr/>
    </dgm:pt>
    <dgm:pt modelId="{EFFE2321-F002-49E4-A6B5-C0F457428522}" type="pres">
      <dgm:prSet presAssocID="{4DC76851-721A-4154-87F1-1C7AFBDE23F5}" presName="LShape" presStyleLbl="alignNode1" presStyleIdx="4" presStyleCnt="7"/>
      <dgm:spPr/>
    </dgm:pt>
    <dgm:pt modelId="{FA68A5C1-1508-4880-A5B2-563224FEF8A0}" type="pres">
      <dgm:prSet presAssocID="{4DC76851-721A-4154-87F1-1C7AFBDE23F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4B1C8BC-FFD7-4E60-BE1C-A8AA4B77A6B3}" type="pres">
      <dgm:prSet presAssocID="{4DC76851-721A-4154-87F1-1C7AFBDE23F5}" presName="Triangle" presStyleLbl="alignNode1" presStyleIdx="5" presStyleCnt="7"/>
      <dgm:spPr/>
    </dgm:pt>
    <dgm:pt modelId="{1C460DD4-E9D6-4B6F-9692-AAB508284105}" type="pres">
      <dgm:prSet presAssocID="{0103DE82-1E7F-4D15-9E90-252F1F8C01B3}" presName="sibTrans" presStyleCnt="0"/>
      <dgm:spPr/>
    </dgm:pt>
    <dgm:pt modelId="{3898F5A0-7441-423C-8A26-0B58BF33A6B5}" type="pres">
      <dgm:prSet presAssocID="{0103DE82-1E7F-4D15-9E90-252F1F8C01B3}" presName="space" presStyleCnt="0"/>
      <dgm:spPr/>
    </dgm:pt>
    <dgm:pt modelId="{57C16EED-9CE4-4572-ACF6-2870B5260DAF}" type="pres">
      <dgm:prSet presAssocID="{98685753-0B7F-4924-A778-A825A97A6D08}" presName="composite" presStyleCnt="0"/>
      <dgm:spPr/>
    </dgm:pt>
    <dgm:pt modelId="{0500334A-BDBD-4A02-918F-1473AFB1E8A7}" type="pres">
      <dgm:prSet presAssocID="{98685753-0B7F-4924-A778-A825A97A6D08}" presName="LShape" presStyleLbl="alignNode1" presStyleIdx="6" presStyleCnt="7"/>
      <dgm:spPr/>
    </dgm:pt>
    <dgm:pt modelId="{2A2E3500-99D8-4959-9299-DF96F7A01D77}" type="pres">
      <dgm:prSet presAssocID="{98685753-0B7F-4924-A778-A825A97A6D0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FE0D32B-FE62-43BF-8F0E-F386D69A06D8}" type="presOf" srcId="{98685753-0B7F-4924-A778-A825A97A6D08}" destId="{2A2E3500-99D8-4959-9299-DF96F7A01D77}" srcOrd="0" destOrd="0" presId="urn:microsoft.com/office/officeart/2009/3/layout/StepUpProcess"/>
    <dgm:cxn modelId="{AF78BA2F-5A8E-4F64-BAA2-4BB7817995AA}" srcId="{7D68F660-4756-4CC3-AC9D-7AB1B1EEFF4B}" destId="{31793CFA-5297-4FAA-9022-7A7F14BF3BC0}" srcOrd="0" destOrd="0" parTransId="{70AF84B8-E21F-4960-A45B-FD7F8620D06C}" sibTransId="{14E0F7ED-B134-4112-B08C-9E6C73C7CA8F}"/>
    <dgm:cxn modelId="{9B61DE3A-30B7-44EC-833C-4E98047BAAE3}" type="presOf" srcId="{7D68F660-4756-4CC3-AC9D-7AB1B1EEFF4B}" destId="{85FDB876-B61B-4FD8-A7DC-AB2D1D43A37C}" srcOrd="0" destOrd="0" presId="urn:microsoft.com/office/officeart/2009/3/layout/StepUpProcess"/>
    <dgm:cxn modelId="{FE4DD862-2D1C-4692-BF6F-38E05B2C3A33}" srcId="{7D68F660-4756-4CC3-AC9D-7AB1B1EEFF4B}" destId="{4DC76851-721A-4154-87F1-1C7AFBDE23F5}" srcOrd="2" destOrd="0" parTransId="{02F50DAD-776A-449F-91CE-812C39A8CCAA}" sibTransId="{0103DE82-1E7F-4D15-9E90-252F1F8C01B3}"/>
    <dgm:cxn modelId="{670A974D-EB63-4963-8EB0-230F2CA9139C}" srcId="{7D68F660-4756-4CC3-AC9D-7AB1B1EEFF4B}" destId="{611F6369-6555-49BE-AB84-7B99C8E37FAB}" srcOrd="1" destOrd="0" parTransId="{2732E52E-D456-4E3C-9EFF-39CE2EDC07CE}" sibTransId="{82EB9CB0-508E-460E-8C19-5FD4791B16EB}"/>
    <dgm:cxn modelId="{D3C74D75-9F7A-4F48-9D8D-F59427CB7544}" srcId="{7D68F660-4756-4CC3-AC9D-7AB1B1EEFF4B}" destId="{98685753-0B7F-4924-A778-A825A97A6D08}" srcOrd="3" destOrd="0" parTransId="{440B733C-17E0-4672-A206-2E452B24951A}" sibTransId="{86E188E3-C788-4284-A590-4C3A96E1F05E}"/>
    <dgm:cxn modelId="{A73E969E-48C5-4152-BF7B-C9E912B53FEE}" type="presOf" srcId="{31793CFA-5297-4FAA-9022-7A7F14BF3BC0}" destId="{0C438752-C7B8-41E8-8D1A-216CBD7D71E3}" srcOrd="0" destOrd="0" presId="urn:microsoft.com/office/officeart/2009/3/layout/StepUpProcess"/>
    <dgm:cxn modelId="{5F612CAA-C7A2-42E9-A2C7-D4FC1BE691E8}" type="presOf" srcId="{4DC76851-721A-4154-87F1-1C7AFBDE23F5}" destId="{FA68A5C1-1508-4880-A5B2-563224FEF8A0}" srcOrd="0" destOrd="0" presId="urn:microsoft.com/office/officeart/2009/3/layout/StepUpProcess"/>
    <dgm:cxn modelId="{74168CEF-C912-4F18-8687-ED9B628C8216}" type="presOf" srcId="{611F6369-6555-49BE-AB84-7B99C8E37FAB}" destId="{BC041239-2B67-4211-A410-2C6D3F178ADD}" srcOrd="0" destOrd="0" presId="urn:microsoft.com/office/officeart/2009/3/layout/StepUpProcess"/>
    <dgm:cxn modelId="{18EB4245-995D-426B-B565-F5CFB8BF5D68}" type="presParOf" srcId="{85FDB876-B61B-4FD8-A7DC-AB2D1D43A37C}" destId="{83A8A0DC-F344-4BC8-96FF-7C9335BEAB8A}" srcOrd="0" destOrd="0" presId="urn:microsoft.com/office/officeart/2009/3/layout/StepUpProcess"/>
    <dgm:cxn modelId="{172A9002-9386-4FB4-B092-D938A8D22D35}" type="presParOf" srcId="{83A8A0DC-F344-4BC8-96FF-7C9335BEAB8A}" destId="{D3D5F38C-2AC8-49C0-B826-1C43F48E9D2F}" srcOrd="0" destOrd="0" presId="urn:microsoft.com/office/officeart/2009/3/layout/StepUpProcess"/>
    <dgm:cxn modelId="{34FA6E13-111B-4C19-96C2-B5F71DC81462}" type="presParOf" srcId="{83A8A0DC-F344-4BC8-96FF-7C9335BEAB8A}" destId="{0C438752-C7B8-41E8-8D1A-216CBD7D71E3}" srcOrd="1" destOrd="0" presId="urn:microsoft.com/office/officeart/2009/3/layout/StepUpProcess"/>
    <dgm:cxn modelId="{201D8ABA-9631-466A-981E-7E3EC9B0A874}" type="presParOf" srcId="{83A8A0DC-F344-4BC8-96FF-7C9335BEAB8A}" destId="{6396CC0E-5DF5-45E7-9101-E7CFC442B59F}" srcOrd="2" destOrd="0" presId="urn:microsoft.com/office/officeart/2009/3/layout/StepUpProcess"/>
    <dgm:cxn modelId="{FE77D1A4-CB04-4FAE-82B7-EC6D2A898D93}" type="presParOf" srcId="{85FDB876-B61B-4FD8-A7DC-AB2D1D43A37C}" destId="{EEF480E1-603D-48B5-9B36-263C8FD481E3}" srcOrd="1" destOrd="0" presId="urn:microsoft.com/office/officeart/2009/3/layout/StepUpProcess"/>
    <dgm:cxn modelId="{650347AC-A2F1-4FC4-B8C6-013D0B21ED14}" type="presParOf" srcId="{EEF480E1-603D-48B5-9B36-263C8FD481E3}" destId="{A6425389-30A3-4675-B6AB-768A408B9119}" srcOrd="0" destOrd="0" presId="urn:microsoft.com/office/officeart/2009/3/layout/StepUpProcess"/>
    <dgm:cxn modelId="{7045AB22-164F-42F9-B692-2FE54EC75986}" type="presParOf" srcId="{85FDB876-B61B-4FD8-A7DC-AB2D1D43A37C}" destId="{6765AF74-2F33-4439-8D63-0E2339F66CC3}" srcOrd="2" destOrd="0" presId="urn:microsoft.com/office/officeart/2009/3/layout/StepUpProcess"/>
    <dgm:cxn modelId="{47D050C5-78E8-4B69-B47D-F0B1DD73886C}" type="presParOf" srcId="{6765AF74-2F33-4439-8D63-0E2339F66CC3}" destId="{96DDD92A-56A9-4A6A-92CA-B699FF5CDDE6}" srcOrd="0" destOrd="0" presId="urn:microsoft.com/office/officeart/2009/3/layout/StepUpProcess"/>
    <dgm:cxn modelId="{8A6112C7-D546-4E1F-8EBE-D1D71866E06B}" type="presParOf" srcId="{6765AF74-2F33-4439-8D63-0E2339F66CC3}" destId="{BC041239-2B67-4211-A410-2C6D3F178ADD}" srcOrd="1" destOrd="0" presId="urn:microsoft.com/office/officeart/2009/3/layout/StepUpProcess"/>
    <dgm:cxn modelId="{D92B157D-31C5-4F82-BC54-0576690498C1}" type="presParOf" srcId="{6765AF74-2F33-4439-8D63-0E2339F66CC3}" destId="{A0599E08-E85B-4DD3-9B22-3FDC4C3854E5}" srcOrd="2" destOrd="0" presId="urn:microsoft.com/office/officeart/2009/3/layout/StepUpProcess"/>
    <dgm:cxn modelId="{033821CF-D2FC-4EB2-BA53-49219A187BA2}" type="presParOf" srcId="{85FDB876-B61B-4FD8-A7DC-AB2D1D43A37C}" destId="{779DEFB6-8383-4080-9931-0B61EE8697ED}" srcOrd="3" destOrd="0" presId="urn:microsoft.com/office/officeart/2009/3/layout/StepUpProcess"/>
    <dgm:cxn modelId="{049756F6-F28F-45DE-8238-5358E6D417FE}" type="presParOf" srcId="{779DEFB6-8383-4080-9931-0B61EE8697ED}" destId="{78451281-40FB-4943-98DB-17A1B53D795B}" srcOrd="0" destOrd="0" presId="urn:microsoft.com/office/officeart/2009/3/layout/StepUpProcess"/>
    <dgm:cxn modelId="{2B37893C-7514-45FA-8BFC-0893ABBEFBE8}" type="presParOf" srcId="{85FDB876-B61B-4FD8-A7DC-AB2D1D43A37C}" destId="{EF8D04EE-1A02-478A-AE17-F9E998216C61}" srcOrd="4" destOrd="0" presId="urn:microsoft.com/office/officeart/2009/3/layout/StepUpProcess"/>
    <dgm:cxn modelId="{193BA9DC-35EC-468F-9360-457694CB7A62}" type="presParOf" srcId="{EF8D04EE-1A02-478A-AE17-F9E998216C61}" destId="{EFFE2321-F002-49E4-A6B5-C0F457428522}" srcOrd="0" destOrd="0" presId="urn:microsoft.com/office/officeart/2009/3/layout/StepUpProcess"/>
    <dgm:cxn modelId="{97804AA8-0399-4898-87FA-57A9EC7D33F8}" type="presParOf" srcId="{EF8D04EE-1A02-478A-AE17-F9E998216C61}" destId="{FA68A5C1-1508-4880-A5B2-563224FEF8A0}" srcOrd="1" destOrd="0" presId="urn:microsoft.com/office/officeart/2009/3/layout/StepUpProcess"/>
    <dgm:cxn modelId="{C6549AC3-F2F4-4238-BF7F-9778AF4EF21A}" type="presParOf" srcId="{EF8D04EE-1A02-478A-AE17-F9E998216C61}" destId="{94B1C8BC-FFD7-4E60-BE1C-A8AA4B77A6B3}" srcOrd="2" destOrd="0" presId="urn:microsoft.com/office/officeart/2009/3/layout/StepUpProcess"/>
    <dgm:cxn modelId="{4A439FCC-9BCB-488F-9977-B38A8C34B99E}" type="presParOf" srcId="{85FDB876-B61B-4FD8-A7DC-AB2D1D43A37C}" destId="{1C460DD4-E9D6-4B6F-9692-AAB508284105}" srcOrd="5" destOrd="0" presId="urn:microsoft.com/office/officeart/2009/3/layout/StepUpProcess"/>
    <dgm:cxn modelId="{6BB99148-3440-44C9-B6A3-D4D02F2F0E12}" type="presParOf" srcId="{1C460DD4-E9D6-4B6F-9692-AAB508284105}" destId="{3898F5A0-7441-423C-8A26-0B58BF33A6B5}" srcOrd="0" destOrd="0" presId="urn:microsoft.com/office/officeart/2009/3/layout/StepUpProcess"/>
    <dgm:cxn modelId="{5FACE2C0-FA7A-4993-ADE2-D3F067BE4E15}" type="presParOf" srcId="{85FDB876-B61B-4FD8-A7DC-AB2D1D43A37C}" destId="{57C16EED-9CE4-4572-ACF6-2870B5260DAF}" srcOrd="6" destOrd="0" presId="urn:microsoft.com/office/officeart/2009/3/layout/StepUpProcess"/>
    <dgm:cxn modelId="{DBCDD57D-FF0C-4BC7-A31C-49074C144BE2}" type="presParOf" srcId="{57C16EED-9CE4-4572-ACF6-2870B5260DAF}" destId="{0500334A-BDBD-4A02-918F-1473AFB1E8A7}" srcOrd="0" destOrd="0" presId="urn:microsoft.com/office/officeart/2009/3/layout/StepUpProcess"/>
    <dgm:cxn modelId="{80D2C708-3023-4584-AD95-29177B2DC2C4}" type="presParOf" srcId="{57C16EED-9CE4-4572-ACF6-2870B5260DAF}" destId="{2A2E3500-99D8-4959-9299-DF96F7A01D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B96C89-BEB3-4675-B900-F032A8373C9D}" type="doc">
      <dgm:prSet loTypeId="urn:microsoft.com/office/officeart/2005/8/layout/architecture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D5B71751-468E-4647-9F2F-9FF3A9420EEB}">
      <dgm:prSet/>
      <dgm:spPr/>
      <dgm:t>
        <a:bodyPr/>
        <a:lstStyle/>
        <a:p>
          <a:r>
            <a:rPr lang="en-JM" b="1" i="0" dirty="0"/>
            <a:t>Annex 19 &amp; Doc 9859 combined with your CARs provide adequate documentation and guidance to lead to a fully implemented SMS. </a:t>
          </a:r>
          <a:endParaRPr lang="en-JM" b="1" dirty="0"/>
        </a:p>
      </dgm:t>
    </dgm:pt>
    <dgm:pt modelId="{D6A9C406-79A8-4BB5-A63C-5F6D376B59BF}" type="parTrans" cxnId="{48281F36-E27E-4ADA-A7EA-D71BC37FE367}">
      <dgm:prSet/>
      <dgm:spPr/>
      <dgm:t>
        <a:bodyPr/>
        <a:lstStyle/>
        <a:p>
          <a:endParaRPr lang="en-JM" b="1"/>
        </a:p>
      </dgm:t>
    </dgm:pt>
    <dgm:pt modelId="{C5EFEC5D-F471-4AE8-A81A-135A5BC81159}" type="sibTrans" cxnId="{48281F36-E27E-4ADA-A7EA-D71BC37FE367}">
      <dgm:prSet/>
      <dgm:spPr/>
      <dgm:t>
        <a:bodyPr/>
        <a:lstStyle/>
        <a:p>
          <a:endParaRPr lang="en-JM" b="1"/>
        </a:p>
      </dgm:t>
    </dgm:pt>
    <dgm:pt modelId="{8415C788-3D20-41C6-910B-9EBD481599E4}">
      <dgm:prSet/>
      <dgm:spPr/>
      <dgm:t>
        <a:bodyPr/>
        <a:lstStyle/>
        <a:p>
          <a:r>
            <a:rPr lang="en-JM" b="1" i="0" dirty="0"/>
            <a:t>However, you will require qualified and competent individuals to manage the implementation. This individual should be a catalyst for change and an excellent communicator, they should be diligent &amp; forward-thinking</a:t>
          </a:r>
          <a:endParaRPr lang="en-JM" b="1" dirty="0"/>
        </a:p>
      </dgm:t>
    </dgm:pt>
    <dgm:pt modelId="{C457D7C7-5CBA-4B91-8573-F2D8EC978312}" type="parTrans" cxnId="{162570EF-D590-4973-AD47-54EDF69F7E20}">
      <dgm:prSet/>
      <dgm:spPr/>
      <dgm:t>
        <a:bodyPr/>
        <a:lstStyle/>
        <a:p>
          <a:endParaRPr lang="en-JM" b="1"/>
        </a:p>
      </dgm:t>
    </dgm:pt>
    <dgm:pt modelId="{56DD19EB-5A75-4F62-917E-9D4857AA074A}" type="sibTrans" cxnId="{162570EF-D590-4973-AD47-54EDF69F7E20}">
      <dgm:prSet/>
      <dgm:spPr/>
      <dgm:t>
        <a:bodyPr/>
        <a:lstStyle/>
        <a:p>
          <a:endParaRPr lang="en-JM" b="1"/>
        </a:p>
      </dgm:t>
    </dgm:pt>
    <dgm:pt modelId="{A371C145-22E0-46D0-973F-82F11506E521}">
      <dgm:prSet/>
      <dgm:spPr/>
      <dgm:t>
        <a:bodyPr/>
        <a:lstStyle/>
        <a:p>
          <a:r>
            <a:rPr lang="en-JM" b="1" i="0" dirty="0"/>
            <a:t>Anyone can see the seeds in an apple;</a:t>
          </a:r>
          <a:endParaRPr lang="en-JM" b="1" dirty="0"/>
        </a:p>
      </dgm:t>
    </dgm:pt>
    <dgm:pt modelId="{BA7574AD-BD7D-4BF9-A889-A0C6C65136DA}" type="parTrans" cxnId="{127E094C-61F4-454C-BCDE-185378B14A0D}">
      <dgm:prSet/>
      <dgm:spPr/>
      <dgm:t>
        <a:bodyPr/>
        <a:lstStyle/>
        <a:p>
          <a:endParaRPr lang="en-JM" b="1"/>
        </a:p>
      </dgm:t>
    </dgm:pt>
    <dgm:pt modelId="{D1E5679C-B3E8-40FD-809F-1CEAB719DA72}" type="sibTrans" cxnId="{127E094C-61F4-454C-BCDE-185378B14A0D}">
      <dgm:prSet/>
      <dgm:spPr/>
      <dgm:t>
        <a:bodyPr/>
        <a:lstStyle/>
        <a:p>
          <a:endParaRPr lang="en-JM" b="1"/>
        </a:p>
      </dgm:t>
    </dgm:pt>
    <dgm:pt modelId="{E7FC96FB-E683-4BEC-8C97-670C002B92EC}">
      <dgm:prSet/>
      <dgm:spPr/>
      <dgm:t>
        <a:bodyPr/>
        <a:lstStyle/>
        <a:p>
          <a:r>
            <a:rPr lang="en-JM" b="1" i="0" dirty="0"/>
            <a:t>Wisdom sees the apples in a seed” ~Anonymous</a:t>
          </a:r>
          <a:endParaRPr lang="en-JM" b="1" dirty="0"/>
        </a:p>
      </dgm:t>
    </dgm:pt>
    <dgm:pt modelId="{FD652B72-17C3-4AA6-8300-B848B0DE3362}" type="parTrans" cxnId="{254B6160-DBC0-420F-8B8E-C6F6B015939C}">
      <dgm:prSet/>
      <dgm:spPr/>
      <dgm:t>
        <a:bodyPr/>
        <a:lstStyle/>
        <a:p>
          <a:endParaRPr lang="en-JM" b="1"/>
        </a:p>
      </dgm:t>
    </dgm:pt>
    <dgm:pt modelId="{D6FC1777-1B85-4F91-9BF4-5AED58F4A317}" type="sibTrans" cxnId="{254B6160-DBC0-420F-8B8E-C6F6B015939C}">
      <dgm:prSet/>
      <dgm:spPr/>
      <dgm:t>
        <a:bodyPr/>
        <a:lstStyle/>
        <a:p>
          <a:endParaRPr lang="en-JM" b="1"/>
        </a:p>
      </dgm:t>
    </dgm:pt>
    <dgm:pt modelId="{FE9270BE-764B-4066-9632-F857F0DA50E2}">
      <dgm:prSet/>
      <dgm:spPr/>
      <dgm:t>
        <a:bodyPr/>
        <a:lstStyle/>
        <a:p>
          <a:r>
            <a:rPr lang="en-JM" b="1" i="0" dirty="0"/>
            <a:t>Your Safety Manager should be able review all the relevant docs and visualize a fully implemented system.</a:t>
          </a:r>
          <a:endParaRPr lang="en-JM" b="1" dirty="0"/>
        </a:p>
      </dgm:t>
    </dgm:pt>
    <dgm:pt modelId="{91BE5A23-F41C-4F90-98D4-8D946E26102F}" type="parTrans" cxnId="{6D466FCC-6E38-4910-B698-D748B74D1E6E}">
      <dgm:prSet/>
      <dgm:spPr/>
      <dgm:t>
        <a:bodyPr/>
        <a:lstStyle/>
        <a:p>
          <a:endParaRPr lang="en-JM" b="1"/>
        </a:p>
      </dgm:t>
    </dgm:pt>
    <dgm:pt modelId="{D87BE462-78D8-4997-87FF-74A9DFF009F2}" type="sibTrans" cxnId="{6D466FCC-6E38-4910-B698-D748B74D1E6E}">
      <dgm:prSet/>
      <dgm:spPr/>
      <dgm:t>
        <a:bodyPr/>
        <a:lstStyle/>
        <a:p>
          <a:endParaRPr lang="en-JM" b="1"/>
        </a:p>
      </dgm:t>
    </dgm:pt>
    <dgm:pt modelId="{ABBEFFA1-D0BE-4E5C-8942-7638C6109B0B}" type="pres">
      <dgm:prSet presAssocID="{A1B96C89-BEB3-4675-B900-F032A8373C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017090-1AA7-4540-8B83-B5C288959733}" type="pres">
      <dgm:prSet presAssocID="{D5B71751-468E-4647-9F2F-9FF3A9420EEB}" presName="vertOne" presStyleCnt="0"/>
      <dgm:spPr/>
    </dgm:pt>
    <dgm:pt modelId="{0CA0D36C-17FC-4FCB-8B80-FCD6A09BDEA9}" type="pres">
      <dgm:prSet presAssocID="{D5B71751-468E-4647-9F2F-9FF3A9420EEB}" presName="txOne" presStyleLbl="node0" presStyleIdx="0" presStyleCnt="5">
        <dgm:presLayoutVars>
          <dgm:chPref val="3"/>
        </dgm:presLayoutVars>
      </dgm:prSet>
      <dgm:spPr/>
    </dgm:pt>
    <dgm:pt modelId="{A43B1ED1-222D-46C7-8620-2A09A1B16261}" type="pres">
      <dgm:prSet presAssocID="{D5B71751-468E-4647-9F2F-9FF3A9420EEB}" presName="horzOne" presStyleCnt="0"/>
      <dgm:spPr/>
    </dgm:pt>
    <dgm:pt modelId="{21CBF62A-5074-4B8C-B1D1-F22D72FDBAF2}" type="pres">
      <dgm:prSet presAssocID="{C5EFEC5D-F471-4AE8-A81A-135A5BC81159}" presName="sibSpaceOne" presStyleCnt="0"/>
      <dgm:spPr/>
    </dgm:pt>
    <dgm:pt modelId="{DB3898C4-FEA2-46A6-83F1-C8E6B82B73B4}" type="pres">
      <dgm:prSet presAssocID="{8415C788-3D20-41C6-910B-9EBD481599E4}" presName="vertOne" presStyleCnt="0"/>
      <dgm:spPr/>
    </dgm:pt>
    <dgm:pt modelId="{962E66FE-7529-4770-85D9-34F09E0E0121}" type="pres">
      <dgm:prSet presAssocID="{8415C788-3D20-41C6-910B-9EBD481599E4}" presName="txOne" presStyleLbl="node0" presStyleIdx="1" presStyleCnt="5">
        <dgm:presLayoutVars>
          <dgm:chPref val="3"/>
        </dgm:presLayoutVars>
      </dgm:prSet>
      <dgm:spPr/>
    </dgm:pt>
    <dgm:pt modelId="{35F847DC-986D-499E-A1CF-33EB3B7ECFC1}" type="pres">
      <dgm:prSet presAssocID="{8415C788-3D20-41C6-910B-9EBD481599E4}" presName="horzOne" presStyleCnt="0"/>
      <dgm:spPr/>
    </dgm:pt>
    <dgm:pt modelId="{B337AC7D-914E-4C3B-ACA3-EDD1E515E54D}" type="pres">
      <dgm:prSet presAssocID="{56DD19EB-5A75-4F62-917E-9D4857AA074A}" presName="sibSpaceOne" presStyleCnt="0"/>
      <dgm:spPr/>
    </dgm:pt>
    <dgm:pt modelId="{6DD85042-3EF6-4F86-BEA6-51FA71503A5D}" type="pres">
      <dgm:prSet presAssocID="{A371C145-22E0-46D0-973F-82F11506E521}" presName="vertOne" presStyleCnt="0"/>
      <dgm:spPr/>
    </dgm:pt>
    <dgm:pt modelId="{3AAE1618-8482-4B80-A021-3D11660EF324}" type="pres">
      <dgm:prSet presAssocID="{A371C145-22E0-46D0-973F-82F11506E521}" presName="txOne" presStyleLbl="node0" presStyleIdx="2" presStyleCnt="5">
        <dgm:presLayoutVars>
          <dgm:chPref val="3"/>
        </dgm:presLayoutVars>
      </dgm:prSet>
      <dgm:spPr/>
    </dgm:pt>
    <dgm:pt modelId="{19435FD9-AB34-41BE-BCB5-A40F88C2671C}" type="pres">
      <dgm:prSet presAssocID="{A371C145-22E0-46D0-973F-82F11506E521}" presName="horzOne" presStyleCnt="0"/>
      <dgm:spPr/>
    </dgm:pt>
    <dgm:pt modelId="{FD77B547-2D8E-44CA-8090-085C5D35F1C5}" type="pres">
      <dgm:prSet presAssocID="{D1E5679C-B3E8-40FD-809F-1CEAB719DA72}" presName="sibSpaceOne" presStyleCnt="0"/>
      <dgm:spPr/>
    </dgm:pt>
    <dgm:pt modelId="{7B614E85-FE03-4791-9517-18099C34B78B}" type="pres">
      <dgm:prSet presAssocID="{E7FC96FB-E683-4BEC-8C97-670C002B92EC}" presName="vertOne" presStyleCnt="0"/>
      <dgm:spPr/>
    </dgm:pt>
    <dgm:pt modelId="{2083AFDC-090E-4E9C-96AD-B6048697F7D5}" type="pres">
      <dgm:prSet presAssocID="{E7FC96FB-E683-4BEC-8C97-670C002B92EC}" presName="txOne" presStyleLbl="node0" presStyleIdx="3" presStyleCnt="5">
        <dgm:presLayoutVars>
          <dgm:chPref val="3"/>
        </dgm:presLayoutVars>
      </dgm:prSet>
      <dgm:spPr/>
    </dgm:pt>
    <dgm:pt modelId="{F5B038E0-6450-4A87-A79F-7382A152C563}" type="pres">
      <dgm:prSet presAssocID="{E7FC96FB-E683-4BEC-8C97-670C002B92EC}" presName="horzOne" presStyleCnt="0"/>
      <dgm:spPr/>
    </dgm:pt>
    <dgm:pt modelId="{9F16400D-FE88-4996-9D3D-7CBCA9EB61B7}" type="pres">
      <dgm:prSet presAssocID="{D6FC1777-1B85-4F91-9BF4-5AED58F4A317}" presName="sibSpaceOne" presStyleCnt="0"/>
      <dgm:spPr/>
    </dgm:pt>
    <dgm:pt modelId="{183D7D63-05F3-41A5-AF60-CED967F56712}" type="pres">
      <dgm:prSet presAssocID="{FE9270BE-764B-4066-9632-F857F0DA50E2}" presName="vertOne" presStyleCnt="0"/>
      <dgm:spPr/>
    </dgm:pt>
    <dgm:pt modelId="{46DC1AF4-28A0-4FC9-8BF7-E701D6067BBE}" type="pres">
      <dgm:prSet presAssocID="{FE9270BE-764B-4066-9632-F857F0DA50E2}" presName="txOne" presStyleLbl="node0" presStyleIdx="4" presStyleCnt="5">
        <dgm:presLayoutVars>
          <dgm:chPref val="3"/>
        </dgm:presLayoutVars>
      </dgm:prSet>
      <dgm:spPr/>
    </dgm:pt>
    <dgm:pt modelId="{9956CD15-61C5-41FE-93F1-9491070DEE51}" type="pres">
      <dgm:prSet presAssocID="{FE9270BE-764B-4066-9632-F857F0DA50E2}" presName="horzOne" presStyleCnt="0"/>
      <dgm:spPr/>
    </dgm:pt>
  </dgm:ptLst>
  <dgm:cxnLst>
    <dgm:cxn modelId="{48281F36-E27E-4ADA-A7EA-D71BC37FE367}" srcId="{A1B96C89-BEB3-4675-B900-F032A8373C9D}" destId="{D5B71751-468E-4647-9F2F-9FF3A9420EEB}" srcOrd="0" destOrd="0" parTransId="{D6A9C406-79A8-4BB5-A63C-5F6D376B59BF}" sibTransId="{C5EFEC5D-F471-4AE8-A81A-135A5BC81159}"/>
    <dgm:cxn modelId="{2D0FA938-E94C-4AAF-9447-FF2224CBE53A}" type="presOf" srcId="{FE9270BE-764B-4066-9632-F857F0DA50E2}" destId="{46DC1AF4-28A0-4FC9-8BF7-E701D6067BBE}" srcOrd="0" destOrd="0" presId="urn:microsoft.com/office/officeart/2005/8/layout/architecture"/>
    <dgm:cxn modelId="{254B6160-DBC0-420F-8B8E-C6F6B015939C}" srcId="{A1B96C89-BEB3-4675-B900-F032A8373C9D}" destId="{E7FC96FB-E683-4BEC-8C97-670C002B92EC}" srcOrd="3" destOrd="0" parTransId="{FD652B72-17C3-4AA6-8300-B848B0DE3362}" sibTransId="{D6FC1777-1B85-4F91-9BF4-5AED58F4A317}"/>
    <dgm:cxn modelId="{101F3D4A-0D42-4E55-85B7-C5BF0F22AC04}" type="presOf" srcId="{E7FC96FB-E683-4BEC-8C97-670C002B92EC}" destId="{2083AFDC-090E-4E9C-96AD-B6048697F7D5}" srcOrd="0" destOrd="0" presId="urn:microsoft.com/office/officeart/2005/8/layout/architecture"/>
    <dgm:cxn modelId="{127E094C-61F4-454C-BCDE-185378B14A0D}" srcId="{A1B96C89-BEB3-4675-B900-F032A8373C9D}" destId="{A371C145-22E0-46D0-973F-82F11506E521}" srcOrd="2" destOrd="0" parTransId="{BA7574AD-BD7D-4BF9-A889-A0C6C65136DA}" sibTransId="{D1E5679C-B3E8-40FD-809F-1CEAB719DA72}"/>
    <dgm:cxn modelId="{48569A52-5160-4E08-B262-7DDB21DB7078}" type="presOf" srcId="{A1B96C89-BEB3-4675-B900-F032A8373C9D}" destId="{ABBEFFA1-D0BE-4E5C-8942-7638C6109B0B}" srcOrd="0" destOrd="0" presId="urn:microsoft.com/office/officeart/2005/8/layout/architecture"/>
    <dgm:cxn modelId="{6D466FCC-6E38-4910-B698-D748B74D1E6E}" srcId="{A1B96C89-BEB3-4675-B900-F032A8373C9D}" destId="{FE9270BE-764B-4066-9632-F857F0DA50E2}" srcOrd="4" destOrd="0" parTransId="{91BE5A23-F41C-4F90-98D4-8D946E26102F}" sibTransId="{D87BE462-78D8-4997-87FF-74A9DFF009F2}"/>
    <dgm:cxn modelId="{E927DDD5-B978-424E-87D3-43647B6DF6AD}" type="presOf" srcId="{8415C788-3D20-41C6-910B-9EBD481599E4}" destId="{962E66FE-7529-4770-85D9-34F09E0E0121}" srcOrd="0" destOrd="0" presId="urn:microsoft.com/office/officeart/2005/8/layout/architecture"/>
    <dgm:cxn modelId="{0E759AD9-BF43-47EB-8C10-7615FD43BB16}" type="presOf" srcId="{D5B71751-468E-4647-9F2F-9FF3A9420EEB}" destId="{0CA0D36C-17FC-4FCB-8B80-FCD6A09BDEA9}" srcOrd="0" destOrd="0" presId="urn:microsoft.com/office/officeart/2005/8/layout/architecture"/>
    <dgm:cxn modelId="{6167FFE3-886E-40BC-A92C-BA6F85CCAE14}" type="presOf" srcId="{A371C145-22E0-46D0-973F-82F11506E521}" destId="{3AAE1618-8482-4B80-A021-3D11660EF324}" srcOrd="0" destOrd="0" presId="urn:microsoft.com/office/officeart/2005/8/layout/architecture"/>
    <dgm:cxn modelId="{162570EF-D590-4973-AD47-54EDF69F7E20}" srcId="{A1B96C89-BEB3-4675-B900-F032A8373C9D}" destId="{8415C788-3D20-41C6-910B-9EBD481599E4}" srcOrd="1" destOrd="0" parTransId="{C457D7C7-5CBA-4B91-8573-F2D8EC978312}" sibTransId="{56DD19EB-5A75-4F62-917E-9D4857AA074A}"/>
    <dgm:cxn modelId="{A0F04089-35E1-4EE2-826B-2FFD41FF4C8D}" type="presParOf" srcId="{ABBEFFA1-D0BE-4E5C-8942-7638C6109B0B}" destId="{0B017090-1AA7-4540-8B83-B5C288959733}" srcOrd="0" destOrd="0" presId="urn:microsoft.com/office/officeart/2005/8/layout/architecture"/>
    <dgm:cxn modelId="{4C303B86-AAF3-4465-B877-7C6F336D2A95}" type="presParOf" srcId="{0B017090-1AA7-4540-8B83-B5C288959733}" destId="{0CA0D36C-17FC-4FCB-8B80-FCD6A09BDEA9}" srcOrd="0" destOrd="0" presId="urn:microsoft.com/office/officeart/2005/8/layout/architecture"/>
    <dgm:cxn modelId="{A96CD982-EDDF-49AB-A3D4-F566BB997767}" type="presParOf" srcId="{0B017090-1AA7-4540-8B83-B5C288959733}" destId="{A43B1ED1-222D-46C7-8620-2A09A1B16261}" srcOrd="1" destOrd="0" presId="urn:microsoft.com/office/officeart/2005/8/layout/architecture"/>
    <dgm:cxn modelId="{5FDAED54-EDBE-47BA-B945-AF7AB5ED8C9D}" type="presParOf" srcId="{ABBEFFA1-D0BE-4E5C-8942-7638C6109B0B}" destId="{21CBF62A-5074-4B8C-B1D1-F22D72FDBAF2}" srcOrd="1" destOrd="0" presId="urn:microsoft.com/office/officeart/2005/8/layout/architecture"/>
    <dgm:cxn modelId="{588FB0A7-09EE-4631-A1AB-686ABA02A352}" type="presParOf" srcId="{ABBEFFA1-D0BE-4E5C-8942-7638C6109B0B}" destId="{DB3898C4-FEA2-46A6-83F1-C8E6B82B73B4}" srcOrd="2" destOrd="0" presId="urn:microsoft.com/office/officeart/2005/8/layout/architecture"/>
    <dgm:cxn modelId="{21D5C43C-C314-4796-B958-7C40D48B8BBD}" type="presParOf" srcId="{DB3898C4-FEA2-46A6-83F1-C8E6B82B73B4}" destId="{962E66FE-7529-4770-85D9-34F09E0E0121}" srcOrd="0" destOrd="0" presId="urn:microsoft.com/office/officeart/2005/8/layout/architecture"/>
    <dgm:cxn modelId="{E0507BA1-7633-4AE8-9AA2-A1D12D38928F}" type="presParOf" srcId="{DB3898C4-FEA2-46A6-83F1-C8E6B82B73B4}" destId="{35F847DC-986D-499E-A1CF-33EB3B7ECFC1}" srcOrd="1" destOrd="0" presId="urn:microsoft.com/office/officeart/2005/8/layout/architecture"/>
    <dgm:cxn modelId="{17CCF1D7-3FC0-44B1-A0F7-647A50D5EC4D}" type="presParOf" srcId="{ABBEFFA1-D0BE-4E5C-8942-7638C6109B0B}" destId="{B337AC7D-914E-4C3B-ACA3-EDD1E515E54D}" srcOrd="3" destOrd="0" presId="urn:microsoft.com/office/officeart/2005/8/layout/architecture"/>
    <dgm:cxn modelId="{37289A71-275D-419F-8D58-958E4E176C70}" type="presParOf" srcId="{ABBEFFA1-D0BE-4E5C-8942-7638C6109B0B}" destId="{6DD85042-3EF6-4F86-BEA6-51FA71503A5D}" srcOrd="4" destOrd="0" presId="urn:microsoft.com/office/officeart/2005/8/layout/architecture"/>
    <dgm:cxn modelId="{321C21D1-CA42-41D7-A451-ABD02977F0AB}" type="presParOf" srcId="{6DD85042-3EF6-4F86-BEA6-51FA71503A5D}" destId="{3AAE1618-8482-4B80-A021-3D11660EF324}" srcOrd="0" destOrd="0" presId="urn:microsoft.com/office/officeart/2005/8/layout/architecture"/>
    <dgm:cxn modelId="{123ADD4D-BD44-442B-9081-4D934F8E553B}" type="presParOf" srcId="{6DD85042-3EF6-4F86-BEA6-51FA71503A5D}" destId="{19435FD9-AB34-41BE-BCB5-A40F88C2671C}" srcOrd="1" destOrd="0" presId="urn:microsoft.com/office/officeart/2005/8/layout/architecture"/>
    <dgm:cxn modelId="{589545F1-2913-4FE7-B374-11235E377C05}" type="presParOf" srcId="{ABBEFFA1-D0BE-4E5C-8942-7638C6109B0B}" destId="{FD77B547-2D8E-44CA-8090-085C5D35F1C5}" srcOrd="5" destOrd="0" presId="urn:microsoft.com/office/officeart/2005/8/layout/architecture"/>
    <dgm:cxn modelId="{32AEADBA-A03E-4E91-9E1A-AE13524A6511}" type="presParOf" srcId="{ABBEFFA1-D0BE-4E5C-8942-7638C6109B0B}" destId="{7B614E85-FE03-4791-9517-18099C34B78B}" srcOrd="6" destOrd="0" presId="urn:microsoft.com/office/officeart/2005/8/layout/architecture"/>
    <dgm:cxn modelId="{413470F1-FDBD-472C-BDD6-BBD308D08E2F}" type="presParOf" srcId="{7B614E85-FE03-4791-9517-18099C34B78B}" destId="{2083AFDC-090E-4E9C-96AD-B6048697F7D5}" srcOrd="0" destOrd="0" presId="urn:microsoft.com/office/officeart/2005/8/layout/architecture"/>
    <dgm:cxn modelId="{A06A945A-AD95-4F54-B6F5-B2D5BF60C855}" type="presParOf" srcId="{7B614E85-FE03-4791-9517-18099C34B78B}" destId="{F5B038E0-6450-4A87-A79F-7382A152C563}" srcOrd="1" destOrd="0" presId="urn:microsoft.com/office/officeart/2005/8/layout/architecture"/>
    <dgm:cxn modelId="{B63EB72D-DE8E-4D7A-AC4B-999FB729F21C}" type="presParOf" srcId="{ABBEFFA1-D0BE-4E5C-8942-7638C6109B0B}" destId="{9F16400D-FE88-4996-9D3D-7CBCA9EB61B7}" srcOrd="7" destOrd="0" presId="urn:microsoft.com/office/officeart/2005/8/layout/architecture"/>
    <dgm:cxn modelId="{CA6F72AD-4477-4ADF-8636-F2395D7830E8}" type="presParOf" srcId="{ABBEFFA1-D0BE-4E5C-8942-7638C6109B0B}" destId="{183D7D63-05F3-41A5-AF60-CED967F56712}" srcOrd="8" destOrd="0" presId="urn:microsoft.com/office/officeart/2005/8/layout/architecture"/>
    <dgm:cxn modelId="{6F0FA286-D1E3-4ADD-AF97-181BBCFA6210}" type="presParOf" srcId="{183D7D63-05F3-41A5-AF60-CED967F56712}" destId="{46DC1AF4-28A0-4FC9-8BF7-E701D6067BBE}" srcOrd="0" destOrd="0" presId="urn:microsoft.com/office/officeart/2005/8/layout/architecture"/>
    <dgm:cxn modelId="{D16D10AD-F308-4906-970B-C14093A956FE}" type="presParOf" srcId="{183D7D63-05F3-41A5-AF60-CED967F56712}" destId="{9956CD15-61C5-41FE-93F1-9491070DEE5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8AE096-16E1-46CF-ACD9-D350BF0010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2E4405CB-5DBC-4241-BEE9-8CD176BAE19E}">
      <dgm:prSet/>
      <dgm:spPr/>
      <dgm:t>
        <a:bodyPr/>
        <a:lstStyle/>
        <a:p>
          <a:r>
            <a:rPr lang="en-JM" b="0" i="0" dirty="0"/>
            <a:t>The Flight path to SMS compliance is navigable – with leadership, culture, and tools, barriers can be overcome to ensure safer airports and skies </a:t>
          </a:r>
          <a:endParaRPr lang="en-JM" dirty="0"/>
        </a:p>
      </dgm:t>
    </dgm:pt>
    <dgm:pt modelId="{2E463753-DDDD-4E62-8328-52397D586E81}" type="parTrans" cxnId="{3AD998B6-F31C-451D-A65C-F7B157FBAEBF}">
      <dgm:prSet/>
      <dgm:spPr/>
      <dgm:t>
        <a:bodyPr/>
        <a:lstStyle/>
        <a:p>
          <a:endParaRPr lang="en-JM"/>
        </a:p>
      </dgm:t>
    </dgm:pt>
    <dgm:pt modelId="{4EB302D2-4BFC-42CD-B5C8-2DBF6727C4FF}" type="sibTrans" cxnId="{3AD998B6-F31C-451D-A65C-F7B157FBAEBF}">
      <dgm:prSet/>
      <dgm:spPr/>
      <dgm:t>
        <a:bodyPr/>
        <a:lstStyle/>
        <a:p>
          <a:endParaRPr lang="en-JM"/>
        </a:p>
      </dgm:t>
    </dgm:pt>
    <dgm:pt modelId="{1E0CE12E-615D-4472-B581-746C5E5932BC}" type="pres">
      <dgm:prSet presAssocID="{238AE096-16E1-46CF-ACD9-D350BF0010F8}" presName="Name0" presStyleCnt="0">
        <dgm:presLayoutVars>
          <dgm:dir/>
          <dgm:resizeHandles val="exact"/>
        </dgm:presLayoutVars>
      </dgm:prSet>
      <dgm:spPr/>
    </dgm:pt>
    <dgm:pt modelId="{0F150150-02DD-44D6-A5F3-32362335EAC8}" type="pres">
      <dgm:prSet presAssocID="{2E4405CB-5DBC-4241-BEE9-8CD176BAE19E}" presName="node" presStyleLbl="node1" presStyleIdx="0" presStyleCnt="1">
        <dgm:presLayoutVars>
          <dgm:bulletEnabled val="1"/>
        </dgm:presLayoutVars>
      </dgm:prSet>
      <dgm:spPr/>
    </dgm:pt>
  </dgm:ptLst>
  <dgm:cxnLst>
    <dgm:cxn modelId="{3AD998B6-F31C-451D-A65C-F7B157FBAEBF}" srcId="{238AE096-16E1-46CF-ACD9-D350BF0010F8}" destId="{2E4405CB-5DBC-4241-BEE9-8CD176BAE19E}" srcOrd="0" destOrd="0" parTransId="{2E463753-DDDD-4E62-8328-52397D586E81}" sibTransId="{4EB302D2-4BFC-42CD-B5C8-2DBF6727C4FF}"/>
    <dgm:cxn modelId="{F043A6DA-0075-4752-AD4A-8CD1609609E8}" type="presOf" srcId="{238AE096-16E1-46CF-ACD9-D350BF0010F8}" destId="{1E0CE12E-615D-4472-B581-746C5E5932BC}" srcOrd="0" destOrd="0" presId="urn:microsoft.com/office/officeart/2005/8/layout/process1"/>
    <dgm:cxn modelId="{A944A1F7-4F83-4587-A240-8B550C9B5B2E}" type="presOf" srcId="{2E4405CB-5DBC-4241-BEE9-8CD176BAE19E}" destId="{0F150150-02DD-44D6-A5F3-32362335EAC8}" srcOrd="0" destOrd="0" presId="urn:microsoft.com/office/officeart/2005/8/layout/process1"/>
    <dgm:cxn modelId="{70D1A464-FD4A-47D4-8F17-55A7120D3BF6}" type="presParOf" srcId="{1E0CE12E-615D-4472-B581-746C5E5932BC}" destId="{0F150150-02DD-44D6-A5F3-32362335EAC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3B5F3-0ABF-4FD0-9380-AAC467F6B3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B1C2CD2-08D5-4D18-AD06-3B4E0D3859E5}">
      <dgm:prSet phldrT="[Text]"/>
      <dgm:spPr/>
      <dgm:t>
        <a:bodyPr/>
        <a:lstStyle/>
        <a:p>
          <a:r>
            <a:rPr lang="en-JM" dirty="0"/>
            <a:t>Compliance </a:t>
          </a:r>
        </a:p>
      </dgm:t>
    </dgm:pt>
    <dgm:pt modelId="{D2FECE6E-CCD1-49BA-B80E-9D49ADCFCB22}" type="parTrans" cxnId="{B3663439-B851-495B-BD26-214EB4DA2A19}">
      <dgm:prSet/>
      <dgm:spPr/>
      <dgm:t>
        <a:bodyPr/>
        <a:lstStyle/>
        <a:p>
          <a:endParaRPr lang="en-JM"/>
        </a:p>
      </dgm:t>
    </dgm:pt>
    <dgm:pt modelId="{589B4678-F7A1-42C1-8238-CDAFB2C68DB1}" type="sibTrans" cxnId="{B3663439-B851-495B-BD26-214EB4DA2A19}">
      <dgm:prSet/>
      <dgm:spPr/>
      <dgm:t>
        <a:bodyPr/>
        <a:lstStyle/>
        <a:p>
          <a:endParaRPr lang="en-JM"/>
        </a:p>
      </dgm:t>
    </dgm:pt>
    <dgm:pt modelId="{B0B21B69-129F-42C8-92AD-62A9845655A0}">
      <dgm:prSet phldrT="[Text]"/>
      <dgm:spPr/>
      <dgm:t>
        <a:bodyPr/>
        <a:lstStyle/>
        <a:p>
          <a:r>
            <a:rPr lang="en-JM" dirty="0"/>
            <a:t>Implementation</a:t>
          </a:r>
        </a:p>
      </dgm:t>
    </dgm:pt>
    <dgm:pt modelId="{893E1500-EA5D-4BA5-B31C-33D5DB73D6BA}" type="parTrans" cxnId="{83BA4802-FEA3-46F3-9B11-3E3DE1985631}">
      <dgm:prSet/>
      <dgm:spPr/>
      <dgm:t>
        <a:bodyPr/>
        <a:lstStyle/>
        <a:p>
          <a:endParaRPr lang="en-JM"/>
        </a:p>
      </dgm:t>
    </dgm:pt>
    <dgm:pt modelId="{B2016CBA-232C-4986-B528-381D0A463584}" type="sibTrans" cxnId="{83BA4802-FEA3-46F3-9B11-3E3DE1985631}">
      <dgm:prSet/>
      <dgm:spPr/>
      <dgm:t>
        <a:bodyPr/>
        <a:lstStyle/>
        <a:p>
          <a:endParaRPr lang="en-JM"/>
        </a:p>
      </dgm:t>
    </dgm:pt>
    <dgm:pt modelId="{848DC3B1-B017-440F-918D-D2EB4C9A210B}">
      <dgm:prSet phldrT="[Text]"/>
      <dgm:spPr/>
      <dgm:t>
        <a:bodyPr/>
        <a:lstStyle/>
        <a:p>
          <a:r>
            <a:rPr lang="en-JM" dirty="0"/>
            <a:t>Continuous Improvement</a:t>
          </a:r>
        </a:p>
      </dgm:t>
    </dgm:pt>
    <dgm:pt modelId="{738BCF14-F3AA-49A1-8CDA-86744CBEEF5F}" type="parTrans" cxnId="{A17BA836-1D69-4E32-888E-A03697A03CC7}">
      <dgm:prSet/>
      <dgm:spPr/>
      <dgm:t>
        <a:bodyPr/>
        <a:lstStyle/>
        <a:p>
          <a:endParaRPr lang="en-JM"/>
        </a:p>
      </dgm:t>
    </dgm:pt>
    <dgm:pt modelId="{F4EA4BA4-6359-4E33-8E64-5B17D71A8679}" type="sibTrans" cxnId="{A17BA836-1D69-4E32-888E-A03697A03CC7}">
      <dgm:prSet/>
      <dgm:spPr/>
      <dgm:t>
        <a:bodyPr/>
        <a:lstStyle/>
        <a:p>
          <a:endParaRPr lang="en-JM"/>
        </a:p>
      </dgm:t>
    </dgm:pt>
    <dgm:pt modelId="{050FE290-131F-4FB8-91D6-75FB2146CA67}" type="pres">
      <dgm:prSet presAssocID="{85D3B5F3-0ABF-4FD0-9380-AAC467F6B3F0}" presName="CompostProcess" presStyleCnt="0">
        <dgm:presLayoutVars>
          <dgm:dir/>
          <dgm:resizeHandles val="exact"/>
        </dgm:presLayoutVars>
      </dgm:prSet>
      <dgm:spPr/>
    </dgm:pt>
    <dgm:pt modelId="{7506976F-2D52-46F0-A3DE-C97A14C9E4E0}" type="pres">
      <dgm:prSet presAssocID="{85D3B5F3-0ABF-4FD0-9380-AAC467F6B3F0}" presName="arrow" presStyleLbl="bgShp" presStyleIdx="0" presStyleCnt="1"/>
      <dgm:spPr/>
    </dgm:pt>
    <dgm:pt modelId="{A1A483DD-765A-45B3-97B1-E3119E665C8A}" type="pres">
      <dgm:prSet presAssocID="{85D3B5F3-0ABF-4FD0-9380-AAC467F6B3F0}" presName="linearProcess" presStyleCnt="0"/>
      <dgm:spPr/>
    </dgm:pt>
    <dgm:pt modelId="{CFF9FA93-3DC1-49A1-8E26-AA7857BE09F2}" type="pres">
      <dgm:prSet presAssocID="{AB1C2CD2-08D5-4D18-AD06-3B4E0D3859E5}" presName="textNode" presStyleLbl="node1" presStyleIdx="0" presStyleCnt="3" custLinFactX="100000" custLinFactNeighborX="105645" custLinFactNeighborY="0">
        <dgm:presLayoutVars>
          <dgm:bulletEnabled val="1"/>
        </dgm:presLayoutVars>
      </dgm:prSet>
      <dgm:spPr/>
    </dgm:pt>
    <dgm:pt modelId="{0F8EE1AD-60A7-4E29-A436-BF28047EB080}" type="pres">
      <dgm:prSet presAssocID="{589B4678-F7A1-42C1-8238-CDAFB2C68DB1}" presName="sibTrans" presStyleCnt="0"/>
      <dgm:spPr/>
    </dgm:pt>
    <dgm:pt modelId="{06DF1CF6-F247-4051-94AC-06003E572D25}" type="pres">
      <dgm:prSet presAssocID="{B0B21B69-129F-42C8-92AD-62A9845655A0}" presName="textNode" presStyleLbl="node1" presStyleIdx="1" presStyleCnt="3" custLinFactX="-100000" custLinFactNeighborX="-158642">
        <dgm:presLayoutVars>
          <dgm:bulletEnabled val="1"/>
        </dgm:presLayoutVars>
      </dgm:prSet>
      <dgm:spPr/>
    </dgm:pt>
    <dgm:pt modelId="{0E3ED8F3-F9A9-43ED-9C72-71F97E0B33B4}" type="pres">
      <dgm:prSet presAssocID="{B2016CBA-232C-4986-B528-381D0A463584}" presName="sibTrans" presStyleCnt="0"/>
      <dgm:spPr/>
    </dgm:pt>
    <dgm:pt modelId="{F678C3EC-2ABB-407F-A37C-6F110E5348CE}" type="pres">
      <dgm:prSet presAssocID="{848DC3B1-B017-440F-918D-D2EB4C9A210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3BA4802-FEA3-46F3-9B11-3E3DE1985631}" srcId="{85D3B5F3-0ABF-4FD0-9380-AAC467F6B3F0}" destId="{B0B21B69-129F-42C8-92AD-62A9845655A0}" srcOrd="1" destOrd="0" parTransId="{893E1500-EA5D-4BA5-B31C-33D5DB73D6BA}" sibTransId="{B2016CBA-232C-4986-B528-381D0A463584}"/>
    <dgm:cxn modelId="{DD87F634-614B-4826-A0B8-BF995ECF3814}" type="presOf" srcId="{85D3B5F3-0ABF-4FD0-9380-AAC467F6B3F0}" destId="{050FE290-131F-4FB8-91D6-75FB2146CA67}" srcOrd="0" destOrd="0" presId="urn:microsoft.com/office/officeart/2005/8/layout/hProcess9"/>
    <dgm:cxn modelId="{A17BA836-1D69-4E32-888E-A03697A03CC7}" srcId="{85D3B5F3-0ABF-4FD0-9380-AAC467F6B3F0}" destId="{848DC3B1-B017-440F-918D-D2EB4C9A210B}" srcOrd="2" destOrd="0" parTransId="{738BCF14-F3AA-49A1-8CDA-86744CBEEF5F}" sibTransId="{F4EA4BA4-6359-4E33-8E64-5B17D71A8679}"/>
    <dgm:cxn modelId="{B3663439-B851-495B-BD26-214EB4DA2A19}" srcId="{85D3B5F3-0ABF-4FD0-9380-AAC467F6B3F0}" destId="{AB1C2CD2-08D5-4D18-AD06-3B4E0D3859E5}" srcOrd="0" destOrd="0" parTransId="{D2FECE6E-CCD1-49BA-B80E-9D49ADCFCB22}" sibTransId="{589B4678-F7A1-42C1-8238-CDAFB2C68DB1}"/>
    <dgm:cxn modelId="{B0BC0858-58B7-4132-8965-BAA67F00AC9A}" type="presOf" srcId="{848DC3B1-B017-440F-918D-D2EB4C9A210B}" destId="{F678C3EC-2ABB-407F-A37C-6F110E5348CE}" srcOrd="0" destOrd="0" presId="urn:microsoft.com/office/officeart/2005/8/layout/hProcess9"/>
    <dgm:cxn modelId="{49C5577F-99D1-44A3-8DFE-27B010D68311}" type="presOf" srcId="{AB1C2CD2-08D5-4D18-AD06-3B4E0D3859E5}" destId="{CFF9FA93-3DC1-49A1-8E26-AA7857BE09F2}" srcOrd="0" destOrd="0" presId="urn:microsoft.com/office/officeart/2005/8/layout/hProcess9"/>
    <dgm:cxn modelId="{175C0589-0BCB-4F07-A6E6-963215AB4439}" type="presOf" srcId="{B0B21B69-129F-42C8-92AD-62A9845655A0}" destId="{06DF1CF6-F247-4051-94AC-06003E572D25}" srcOrd="0" destOrd="0" presId="urn:microsoft.com/office/officeart/2005/8/layout/hProcess9"/>
    <dgm:cxn modelId="{90AF4CD9-4C77-48DB-898F-0AB568A97424}" type="presParOf" srcId="{050FE290-131F-4FB8-91D6-75FB2146CA67}" destId="{7506976F-2D52-46F0-A3DE-C97A14C9E4E0}" srcOrd="0" destOrd="0" presId="urn:microsoft.com/office/officeart/2005/8/layout/hProcess9"/>
    <dgm:cxn modelId="{49C752DC-3775-442C-85F5-295F56DC1216}" type="presParOf" srcId="{050FE290-131F-4FB8-91D6-75FB2146CA67}" destId="{A1A483DD-765A-45B3-97B1-E3119E665C8A}" srcOrd="1" destOrd="0" presId="urn:microsoft.com/office/officeart/2005/8/layout/hProcess9"/>
    <dgm:cxn modelId="{EB86C289-9492-4F2E-9A9D-002E86DB265F}" type="presParOf" srcId="{A1A483DD-765A-45B3-97B1-E3119E665C8A}" destId="{CFF9FA93-3DC1-49A1-8E26-AA7857BE09F2}" srcOrd="0" destOrd="0" presId="urn:microsoft.com/office/officeart/2005/8/layout/hProcess9"/>
    <dgm:cxn modelId="{7D5CD97B-C273-4355-B025-96A908EB6B61}" type="presParOf" srcId="{A1A483DD-765A-45B3-97B1-E3119E665C8A}" destId="{0F8EE1AD-60A7-4E29-A436-BF28047EB080}" srcOrd="1" destOrd="0" presId="urn:microsoft.com/office/officeart/2005/8/layout/hProcess9"/>
    <dgm:cxn modelId="{975E9B01-EB5D-4BD9-BC17-5C99AE236954}" type="presParOf" srcId="{A1A483DD-765A-45B3-97B1-E3119E665C8A}" destId="{06DF1CF6-F247-4051-94AC-06003E572D25}" srcOrd="2" destOrd="0" presId="urn:microsoft.com/office/officeart/2005/8/layout/hProcess9"/>
    <dgm:cxn modelId="{576E99FF-689F-47A0-B14C-846B52D55B34}" type="presParOf" srcId="{A1A483DD-765A-45B3-97B1-E3119E665C8A}" destId="{0E3ED8F3-F9A9-43ED-9C72-71F97E0B33B4}" srcOrd="3" destOrd="0" presId="urn:microsoft.com/office/officeart/2005/8/layout/hProcess9"/>
    <dgm:cxn modelId="{78DE888D-6AD3-491C-8937-8FDDECFBAD3C}" type="presParOf" srcId="{A1A483DD-765A-45B3-97B1-E3119E665C8A}" destId="{F678C3EC-2ABB-407F-A37C-6F110E5348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95E7F-7165-4C50-A6A6-379EFC3B70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JM"/>
        </a:p>
      </dgm:t>
    </dgm:pt>
    <dgm:pt modelId="{9918D621-4A45-4B64-A581-89F8733035CC}">
      <dgm:prSet/>
      <dgm:spPr/>
      <dgm:t>
        <a:bodyPr/>
        <a:lstStyle/>
        <a:p>
          <a:r>
            <a:rPr lang="en-JM" dirty="0"/>
            <a:t>Common Barriers</a:t>
          </a:r>
        </a:p>
      </dgm:t>
    </dgm:pt>
    <dgm:pt modelId="{4D7B4ADD-D70B-483E-82BC-185559E69264}" type="parTrans" cxnId="{A8F04926-F53C-4091-8DA8-5737EBEE4C1D}">
      <dgm:prSet/>
      <dgm:spPr/>
      <dgm:t>
        <a:bodyPr/>
        <a:lstStyle/>
        <a:p>
          <a:endParaRPr lang="en-JM"/>
        </a:p>
      </dgm:t>
    </dgm:pt>
    <dgm:pt modelId="{8E60C60F-8BB8-4599-97ED-BC09C4D63AEE}" type="sibTrans" cxnId="{A8F04926-F53C-4091-8DA8-5737EBEE4C1D}">
      <dgm:prSet/>
      <dgm:spPr/>
      <dgm:t>
        <a:bodyPr/>
        <a:lstStyle/>
        <a:p>
          <a:endParaRPr lang="en-JM" dirty="0"/>
        </a:p>
      </dgm:t>
    </dgm:pt>
    <dgm:pt modelId="{B1EFC21B-C08E-46A7-B383-864D6A3C9D06}">
      <dgm:prSet/>
      <dgm:spPr/>
      <dgm:t>
        <a:bodyPr/>
        <a:lstStyle/>
        <a:p>
          <a:r>
            <a:rPr lang="en-JM" dirty="0"/>
            <a:t>Practical Strategies </a:t>
          </a:r>
        </a:p>
      </dgm:t>
    </dgm:pt>
    <dgm:pt modelId="{16ED84DC-839D-4DCD-9409-FEB2AF13B2C6}" type="parTrans" cxnId="{42FFC3BC-FAE2-4271-AC34-4D9EE2932B69}">
      <dgm:prSet/>
      <dgm:spPr/>
      <dgm:t>
        <a:bodyPr/>
        <a:lstStyle/>
        <a:p>
          <a:endParaRPr lang="en-JM"/>
        </a:p>
      </dgm:t>
    </dgm:pt>
    <dgm:pt modelId="{4BDA0E46-22A5-4D16-B0AD-942B43D1CB92}" type="sibTrans" cxnId="{42FFC3BC-FAE2-4271-AC34-4D9EE2932B69}">
      <dgm:prSet/>
      <dgm:spPr/>
      <dgm:t>
        <a:bodyPr/>
        <a:lstStyle/>
        <a:p>
          <a:endParaRPr lang="en-JM"/>
        </a:p>
      </dgm:t>
    </dgm:pt>
    <dgm:pt modelId="{A0F67304-1F16-449B-B9AF-91957D7D88D8}" type="pres">
      <dgm:prSet presAssocID="{F8795E7F-7165-4C50-A6A6-379EFC3B705E}" presName="Name0" presStyleCnt="0">
        <dgm:presLayoutVars>
          <dgm:dir/>
          <dgm:resizeHandles val="exact"/>
        </dgm:presLayoutVars>
      </dgm:prSet>
      <dgm:spPr/>
    </dgm:pt>
    <dgm:pt modelId="{38F81D16-2B4A-4896-8A30-4AC0C8A485C6}" type="pres">
      <dgm:prSet presAssocID="{9918D621-4A45-4B64-A581-89F8733035CC}" presName="node" presStyleLbl="node1" presStyleIdx="0" presStyleCnt="2">
        <dgm:presLayoutVars>
          <dgm:bulletEnabled val="1"/>
        </dgm:presLayoutVars>
      </dgm:prSet>
      <dgm:spPr/>
    </dgm:pt>
    <dgm:pt modelId="{A557F9AF-2EBD-4ADB-9283-1A42FA2E827C}" type="pres">
      <dgm:prSet presAssocID="{8E60C60F-8BB8-4599-97ED-BC09C4D63AEE}" presName="sibTrans" presStyleLbl="sibTrans2D1" presStyleIdx="0" presStyleCnt="1"/>
      <dgm:spPr/>
    </dgm:pt>
    <dgm:pt modelId="{D3B9FB0E-FC9E-43EC-8B18-6AFAED69C0E4}" type="pres">
      <dgm:prSet presAssocID="{8E60C60F-8BB8-4599-97ED-BC09C4D63AEE}" presName="connectorText" presStyleLbl="sibTrans2D1" presStyleIdx="0" presStyleCnt="1"/>
      <dgm:spPr/>
    </dgm:pt>
    <dgm:pt modelId="{9215E52B-4BFF-4470-8FC3-35F074B08A5E}" type="pres">
      <dgm:prSet presAssocID="{B1EFC21B-C08E-46A7-B383-864D6A3C9D06}" presName="node" presStyleLbl="node1" presStyleIdx="1" presStyleCnt="2">
        <dgm:presLayoutVars>
          <dgm:bulletEnabled val="1"/>
        </dgm:presLayoutVars>
      </dgm:prSet>
      <dgm:spPr/>
    </dgm:pt>
  </dgm:ptLst>
  <dgm:cxnLst>
    <dgm:cxn modelId="{A8F04926-F53C-4091-8DA8-5737EBEE4C1D}" srcId="{F8795E7F-7165-4C50-A6A6-379EFC3B705E}" destId="{9918D621-4A45-4B64-A581-89F8733035CC}" srcOrd="0" destOrd="0" parTransId="{4D7B4ADD-D70B-483E-82BC-185559E69264}" sibTransId="{8E60C60F-8BB8-4599-97ED-BC09C4D63AEE}"/>
    <dgm:cxn modelId="{AA870228-FFFF-4923-B77B-C24F368AE77D}" type="presOf" srcId="{8E60C60F-8BB8-4599-97ED-BC09C4D63AEE}" destId="{A557F9AF-2EBD-4ADB-9283-1A42FA2E827C}" srcOrd="0" destOrd="0" presId="urn:microsoft.com/office/officeart/2005/8/layout/process1"/>
    <dgm:cxn modelId="{C2483460-2379-46C8-83BC-15F3253EAC49}" type="presOf" srcId="{9918D621-4A45-4B64-A581-89F8733035CC}" destId="{38F81D16-2B4A-4896-8A30-4AC0C8A485C6}" srcOrd="0" destOrd="0" presId="urn:microsoft.com/office/officeart/2005/8/layout/process1"/>
    <dgm:cxn modelId="{35ED3954-E4A5-4184-98F4-E89C39F70035}" type="presOf" srcId="{8E60C60F-8BB8-4599-97ED-BC09C4D63AEE}" destId="{D3B9FB0E-FC9E-43EC-8B18-6AFAED69C0E4}" srcOrd="1" destOrd="0" presId="urn:microsoft.com/office/officeart/2005/8/layout/process1"/>
    <dgm:cxn modelId="{5E1E767D-10E4-4F8C-AF26-3902DE859E2E}" type="presOf" srcId="{B1EFC21B-C08E-46A7-B383-864D6A3C9D06}" destId="{9215E52B-4BFF-4470-8FC3-35F074B08A5E}" srcOrd="0" destOrd="0" presId="urn:microsoft.com/office/officeart/2005/8/layout/process1"/>
    <dgm:cxn modelId="{3B1A7DB0-132E-4094-BF1D-FEB14E4A2E1C}" type="presOf" srcId="{F8795E7F-7165-4C50-A6A6-379EFC3B705E}" destId="{A0F67304-1F16-449B-B9AF-91957D7D88D8}" srcOrd="0" destOrd="0" presId="urn:microsoft.com/office/officeart/2005/8/layout/process1"/>
    <dgm:cxn modelId="{42FFC3BC-FAE2-4271-AC34-4D9EE2932B69}" srcId="{F8795E7F-7165-4C50-A6A6-379EFC3B705E}" destId="{B1EFC21B-C08E-46A7-B383-864D6A3C9D06}" srcOrd="1" destOrd="0" parTransId="{16ED84DC-839D-4DCD-9409-FEB2AF13B2C6}" sibTransId="{4BDA0E46-22A5-4D16-B0AD-942B43D1CB92}"/>
    <dgm:cxn modelId="{8D6A5651-1887-45B4-BA30-D0BE92A2E10F}" type="presParOf" srcId="{A0F67304-1F16-449B-B9AF-91957D7D88D8}" destId="{38F81D16-2B4A-4896-8A30-4AC0C8A485C6}" srcOrd="0" destOrd="0" presId="urn:microsoft.com/office/officeart/2005/8/layout/process1"/>
    <dgm:cxn modelId="{567E3AA4-4932-46BD-94D9-DABDE21A6C37}" type="presParOf" srcId="{A0F67304-1F16-449B-B9AF-91957D7D88D8}" destId="{A557F9AF-2EBD-4ADB-9283-1A42FA2E827C}" srcOrd="1" destOrd="0" presId="urn:microsoft.com/office/officeart/2005/8/layout/process1"/>
    <dgm:cxn modelId="{5CCE18AD-B15B-4569-824F-DA36F70DE33B}" type="presParOf" srcId="{A557F9AF-2EBD-4ADB-9283-1A42FA2E827C}" destId="{D3B9FB0E-FC9E-43EC-8B18-6AFAED69C0E4}" srcOrd="0" destOrd="0" presId="urn:microsoft.com/office/officeart/2005/8/layout/process1"/>
    <dgm:cxn modelId="{B3356F45-CC29-4108-9042-C1CC2B753C04}" type="presParOf" srcId="{A0F67304-1F16-449B-B9AF-91957D7D88D8}" destId="{9215E52B-4BFF-4470-8FC3-35F074B08A5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BBF0B5-3ACC-417B-A3EE-1C2989BFC97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1D594641-D5E6-4ABA-A539-EA61160A5D01}">
      <dgm:prSet/>
      <dgm:spPr/>
      <dgm:t>
        <a:bodyPr/>
        <a:lstStyle/>
        <a:p>
          <a:r>
            <a:rPr lang="en-US" b="1" dirty="0"/>
            <a:t>Barriers</a:t>
          </a:r>
          <a:endParaRPr lang="en-JM" b="1" dirty="0"/>
        </a:p>
      </dgm:t>
    </dgm:pt>
    <dgm:pt modelId="{983F38C5-7078-4DEA-A2B4-EF1D02292370}" type="parTrans" cxnId="{A29EEF32-E1CA-432C-8D4C-FC196BF162C8}">
      <dgm:prSet/>
      <dgm:spPr/>
      <dgm:t>
        <a:bodyPr/>
        <a:lstStyle/>
        <a:p>
          <a:endParaRPr lang="en-JM" b="1"/>
        </a:p>
      </dgm:t>
    </dgm:pt>
    <dgm:pt modelId="{66B3D2CE-063D-4B3A-996D-9B8D1C4499B8}" type="sibTrans" cxnId="{A29EEF32-E1CA-432C-8D4C-FC196BF162C8}">
      <dgm:prSet/>
      <dgm:spPr/>
      <dgm:t>
        <a:bodyPr/>
        <a:lstStyle/>
        <a:p>
          <a:endParaRPr lang="en-JM" b="1"/>
        </a:p>
      </dgm:t>
    </dgm:pt>
    <dgm:pt modelId="{4EFEFF7F-8847-40AC-AF25-524E2DCA7168}">
      <dgm:prSet/>
      <dgm:spPr/>
      <dgm:t>
        <a:bodyPr/>
        <a:lstStyle/>
        <a:p>
          <a:r>
            <a:rPr lang="en-US" b="1" dirty="0"/>
            <a:t>Insufficient financial resources</a:t>
          </a:r>
          <a:endParaRPr lang="en-JM" b="1" dirty="0"/>
        </a:p>
      </dgm:t>
    </dgm:pt>
    <dgm:pt modelId="{09D05F5A-3B07-4478-B3B1-DED7B9F1517B}" type="parTrans" cxnId="{8F340E04-7473-4618-B8DB-2CB63F1E3BBE}">
      <dgm:prSet/>
      <dgm:spPr/>
      <dgm:t>
        <a:bodyPr/>
        <a:lstStyle/>
        <a:p>
          <a:endParaRPr lang="en-JM" b="1" dirty="0"/>
        </a:p>
      </dgm:t>
    </dgm:pt>
    <dgm:pt modelId="{74D5185B-39D0-4491-AEDA-CF021F5DEDC0}" type="sibTrans" cxnId="{8F340E04-7473-4618-B8DB-2CB63F1E3BBE}">
      <dgm:prSet/>
      <dgm:spPr/>
      <dgm:t>
        <a:bodyPr/>
        <a:lstStyle/>
        <a:p>
          <a:endParaRPr lang="en-JM" b="1"/>
        </a:p>
      </dgm:t>
    </dgm:pt>
    <dgm:pt modelId="{6D955B3D-7B7D-4E42-9D6B-B715715C466C}">
      <dgm:prSet/>
      <dgm:spPr/>
      <dgm:t>
        <a:bodyPr/>
        <a:lstStyle/>
        <a:p>
          <a:r>
            <a:rPr lang="en-US" b="1" dirty="0"/>
            <a:t>Insufficient human resources</a:t>
          </a:r>
          <a:endParaRPr lang="en-JM" b="1" dirty="0"/>
        </a:p>
      </dgm:t>
    </dgm:pt>
    <dgm:pt modelId="{5E01F4BA-919F-4702-87E7-8D4E744AD9CC}" type="parTrans" cxnId="{075AE89D-D5C8-463C-A797-733191AAAC5A}">
      <dgm:prSet/>
      <dgm:spPr/>
      <dgm:t>
        <a:bodyPr/>
        <a:lstStyle/>
        <a:p>
          <a:endParaRPr lang="en-JM" b="1" dirty="0"/>
        </a:p>
      </dgm:t>
    </dgm:pt>
    <dgm:pt modelId="{7C4C6741-D204-4C4C-942B-281EE2F9897F}" type="sibTrans" cxnId="{075AE89D-D5C8-463C-A797-733191AAAC5A}">
      <dgm:prSet/>
      <dgm:spPr/>
      <dgm:t>
        <a:bodyPr/>
        <a:lstStyle/>
        <a:p>
          <a:endParaRPr lang="en-JM" b="1"/>
        </a:p>
      </dgm:t>
    </dgm:pt>
    <dgm:pt modelId="{E75C6A2C-271F-42EE-9488-CDF280B5C4A1}">
      <dgm:prSet/>
      <dgm:spPr/>
      <dgm:t>
        <a:bodyPr/>
        <a:lstStyle/>
        <a:p>
          <a:r>
            <a:rPr lang="en-US" b="1" dirty="0"/>
            <a:t>CAA support/information</a:t>
          </a:r>
          <a:endParaRPr lang="en-JM" b="1" dirty="0"/>
        </a:p>
      </dgm:t>
    </dgm:pt>
    <dgm:pt modelId="{0CEE8FEF-2521-4FC8-A1A3-1851DDD2B5BB}" type="parTrans" cxnId="{316300B2-6BF4-43C9-9238-9ED61501DD68}">
      <dgm:prSet/>
      <dgm:spPr/>
      <dgm:t>
        <a:bodyPr/>
        <a:lstStyle/>
        <a:p>
          <a:endParaRPr lang="en-JM" b="1" dirty="0"/>
        </a:p>
      </dgm:t>
    </dgm:pt>
    <dgm:pt modelId="{71988A49-0559-48C1-8FFA-2265E34FCFEE}" type="sibTrans" cxnId="{316300B2-6BF4-43C9-9238-9ED61501DD68}">
      <dgm:prSet/>
      <dgm:spPr/>
      <dgm:t>
        <a:bodyPr/>
        <a:lstStyle/>
        <a:p>
          <a:endParaRPr lang="en-JM" b="1"/>
        </a:p>
      </dgm:t>
    </dgm:pt>
    <dgm:pt modelId="{A360C28C-63F6-43C0-87D0-726170FA838E}">
      <dgm:prSet/>
      <dgm:spPr/>
      <dgm:t>
        <a:bodyPr/>
        <a:lstStyle/>
        <a:p>
          <a:r>
            <a:rPr lang="en-US" b="1" dirty="0"/>
            <a:t>Insufficient Understanding of SMS* </a:t>
          </a:r>
          <a:endParaRPr lang="en-JM" b="1" dirty="0"/>
        </a:p>
      </dgm:t>
    </dgm:pt>
    <dgm:pt modelId="{B12487C2-EC61-404A-8A69-C58767E3F094}" type="parTrans" cxnId="{AEF75FD0-4B8D-4781-8673-40A42B73E6F4}">
      <dgm:prSet/>
      <dgm:spPr/>
      <dgm:t>
        <a:bodyPr/>
        <a:lstStyle/>
        <a:p>
          <a:endParaRPr lang="en-JM" b="1" dirty="0"/>
        </a:p>
      </dgm:t>
    </dgm:pt>
    <dgm:pt modelId="{1E83A04D-F8C2-4C91-BF74-E307948AF7D6}" type="sibTrans" cxnId="{AEF75FD0-4B8D-4781-8673-40A42B73E6F4}">
      <dgm:prSet/>
      <dgm:spPr/>
      <dgm:t>
        <a:bodyPr/>
        <a:lstStyle/>
        <a:p>
          <a:endParaRPr lang="en-JM" b="1"/>
        </a:p>
      </dgm:t>
    </dgm:pt>
    <dgm:pt modelId="{48EBB6F6-51DC-4A4A-844A-1D75B7140BBA}" type="pres">
      <dgm:prSet presAssocID="{FCBBF0B5-3ACC-417B-A3EE-1C2989BFC9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68AB97-12FC-45A9-8CAE-0494BED30DC1}" type="pres">
      <dgm:prSet presAssocID="{1D594641-D5E6-4ABA-A539-EA61160A5D01}" presName="root1" presStyleCnt="0"/>
      <dgm:spPr/>
    </dgm:pt>
    <dgm:pt modelId="{D115D416-8F26-43B5-9F52-AF0DB71014F4}" type="pres">
      <dgm:prSet presAssocID="{1D594641-D5E6-4ABA-A539-EA61160A5D01}" presName="LevelOneTextNode" presStyleLbl="node0" presStyleIdx="0" presStyleCnt="1" custLinFactNeighborY="3185">
        <dgm:presLayoutVars>
          <dgm:chPref val="3"/>
        </dgm:presLayoutVars>
      </dgm:prSet>
      <dgm:spPr/>
    </dgm:pt>
    <dgm:pt modelId="{F1B176ED-6889-4E9B-8E4F-FFD817545C3C}" type="pres">
      <dgm:prSet presAssocID="{1D594641-D5E6-4ABA-A539-EA61160A5D01}" presName="level2hierChild" presStyleCnt="0"/>
      <dgm:spPr/>
    </dgm:pt>
    <dgm:pt modelId="{80FA9263-6EA3-4531-BE6D-BF9FC30BA992}" type="pres">
      <dgm:prSet presAssocID="{09D05F5A-3B07-4478-B3B1-DED7B9F1517B}" presName="conn2-1" presStyleLbl="parChTrans1D2" presStyleIdx="0" presStyleCnt="4"/>
      <dgm:spPr/>
    </dgm:pt>
    <dgm:pt modelId="{0A9C1BED-A3F4-4515-B251-C3F25F8BA4C6}" type="pres">
      <dgm:prSet presAssocID="{09D05F5A-3B07-4478-B3B1-DED7B9F1517B}" presName="connTx" presStyleLbl="parChTrans1D2" presStyleIdx="0" presStyleCnt="4"/>
      <dgm:spPr/>
    </dgm:pt>
    <dgm:pt modelId="{27461133-F22A-42AF-8FEF-00FB9DE4EA7C}" type="pres">
      <dgm:prSet presAssocID="{4EFEFF7F-8847-40AC-AF25-524E2DCA7168}" presName="root2" presStyleCnt="0"/>
      <dgm:spPr/>
    </dgm:pt>
    <dgm:pt modelId="{01B6EF3D-20F2-4FEC-A45D-C587E067243A}" type="pres">
      <dgm:prSet presAssocID="{4EFEFF7F-8847-40AC-AF25-524E2DCA7168}" presName="LevelTwoTextNode" presStyleLbl="node2" presStyleIdx="0" presStyleCnt="4" custScaleX="166670">
        <dgm:presLayoutVars>
          <dgm:chPref val="3"/>
        </dgm:presLayoutVars>
      </dgm:prSet>
      <dgm:spPr/>
    </dgm:pt>
    <dgm:pt modelId="{6250170E-8238-4105-B8EF-DC70AD22F44F}" type="pres">
      <dgm:prSet presAssocID="{4EFEFF7F-8847-40AC-AF25-524E2DCA7168}" presName="level3hierChild" presStyleCnt="0"/>
      <dgm:spPr/>
    </dgm:pt>
    <dgm:pt modelId="{67A5C23B-2EC0-49C0-8A0F-1079C9CE932D}" type="pres">
      <dgm:prSet presAssocID="{5E01F4BA-919F-4702-87E7-8D4E744AD9CC}" presName="conn2-1" presStyleLbl="parChTrans1D2" presStyleIdx="1" presStyleCnt="4"/>
      <dgm:spPr/>
    </dgm:pt>
    <dgm:pt modelId="{DD69262B-8A61-4145-B27B-9AAD5D89BCC9}" type="pres">
      <dgm:prSet presAssocID="{5E01F4BA-919F-4702-87E7-8D4E744AD9CC}" presName="connTx" presStyleLbl="parChTrans1D2" presStyleIdx="1" presStyleCnt="4"/>
      <dgm:spPr/>
    </dgm:pt>
    <dgm:pt modelId="{154A2F73-BDDC-4E19-A691-1C152F670CE1}" type="pres">
      <dgm:prSet presAssocID="{6D955B3D-7B7D-4E42-9D6B-B715715C466C}" presName="root2" presStyleCnt="0"/>
      <dgm:spPr/>
    </dgm:pt>
    <dgm:pt modelId="{5CD8CF86-8733-4E25-B60D-68E7DCA9FB16}" type="pres">
      <dgm:prSet presAssocID="{6D955B3D-7B7D-4E42-9D6B-B715715C466C}" presName="LevelTwoTextNode" presStyleLbl="node2" presStyleIdx="1" presStyleCnt="4" custScaleX="165720">
        <dgm:presLayoutVars>
          <dgm:chPref val="3"/>
        </dgm:presLayoutVars>
      </dgm:prSet>
      <dgm:spPr/>
    </dgm:pt>
    <dgm:pt modelId="{8BF42D88-4835-4DA3-B83A-BF5D6B09E1D6}" type="pres">
      <dgm:prSet presAssocID="{6D955B3D-7B7D-4E42-9D6B-B715715C466C}" presName="level3hierChild" presStyleCnt="0"/>
      <dgm:spPr/>
    </dgm:pt>
    <dgm:pt modelId="{F321E43F-04C8-48FA-B87A-37A91FBEA153}" type="pres">
      <dgm:prSet presAssocID="{0CEE8FEF-2521-4FC8-A1A3-1851DDD2B5BB}" presName="conn2-1" presStyleLbl="parChTrans1D2" presStyleIdx="2" presStyleCnt="4"/>
      <dgm:spPr/>
    </dgm:pt>
    <dgm:pt modelId="{4AF08FDA-A70F-4011-B317-27E0AE00FBA6}" type="pres">
      <dgm:prSet presAssocID="{0CEE8FEF-2521-4FC8-A1A3-1851DDD2B5BB}" presName="connTx" presStyleLbl="parChTrans1D2" presStyleIdx="2" presStyleCnt="4"/>
      <dgm:spPr/>
    </dgm:pt>
    <dgm:pt modelId="{B9B677B9-2186-4626-A2BA-82C653646B2E}" type="pres">
      <dgm:prSet presAssocID="{E75C6A2C-271F-42EE-9488-CDF280B5C4A1}" presName="root2" presStyleCnt="0"/>
      <dgm:spPr/>
    </dgm:pt>
    <dgm:pt modelId="{D7EEBE25-BFFE-4315-8E0B-20319CF71517}" type="pres">
      <dgm:prSet presAssocID="{E75C6A2C-271F-42EE-9488-CDF280B5C4A1}" presName="LevelTwoTextNode" presStyleLbl="node2" presStyleIdx="2" presStyleCnt="4" custScaleX="167450">
        <dgm:presLayoutVars>
          <dgm:chPref val="3"/>
        </dgm:presLayoutVars>
      </dgm:prSet>
      <dgm:spPr/>
    </dgm:pt>
    <dgm:pt modelId="{45740A98-6BA4-45D8-A58F-768DB43082E3}" type="pres">
      <dgm:prSet presAssocID="{E75C6A2C-271F-42EE-9488-CDF280B5C4A1}" presName="level3hierChild" presStyleCnt="0"/>
      <dgm:spPr/>
    </dgm:pt>
    <dgm:pt modelId="{6AE4D0A3-3E47-4DD3-B336-744EE803878E}" type="pres">
      <dgm:prSet presAssocID="{B12487C2-EC61-404A-8A69-C58767E3F094}" presName="conn2-1" presStyleLbl="parChTrans1D2" presStyleIdx="3" presStyleCnt="4"/>
      <dgm:spPr/>
    </dgm:pt>
    <dgm:pt modelId="{15F028BF-EAA5-4ED1-BBE0-AF8AFB0D3353}" type="pres">
      <dgm:prSet presAssocID="{B12487C2-EC61-404A-8A69-C58767E3F094}" presName="connTx" presStyleLbl="parChTrans1D2" presStyleIdx="3" presStyleCnt="4"/>
      <dgm:spPr/>
    </dgm:pt>
    <dgm:pt modelId="{6BB3A64A-6FF0-4AE9-977F-6D6D64081E8E}" type="pres">
      <dgm:prSet presAssocID="{A360C28C-63F6-43C0-87D0-726170FA838E}" presName="root2" presStyleCnt="0"/>
      <dgm:spPr/>
    </dgm:pt>
    <dgm:pt modelId="{116D96CE-5476-4AE5-A7DD-C204F3CAF349}" type="pres">
      <dgm:prSet presAssocID="{A360C28C-63F6-43C0-87D0-726170FA838E}" presName="LevelTwoTextNode" presStyleLbl="node2" presStyleIdx="3" presStyleCnt="4" custScaleX="169521">
        <dgm:presLayoutVars>
          <dgm:chPref val="3"/>
        </dgm:presLayoutVars>
      </dgm:prSet>
      <dgm:spPr/>
    </dgm:pt>
    <dgm:pt modelId="{E49CBAC6-35F3-46E5-B566-EEDAF5759EC6}" type="pres">
      <dgm:prSet presAssocID="{A360C28C-63F6-43C0-87D0-726170FA838E}" presName="level3hierChild" presStyleCnt="0"/>
      <dgm:spPr/>
    </dgm:pt>
  </dgm:ptLst>
  <dgm:cxnLst>
    <dgm:cxn modelId="{8F340E04-7473-4618-B8DB-2CB63F1E3BBE}" srcId="{1D594641-D5E6-4ABA-A539-EA61160A5D01}" destId="{4EFEFF7F-8847-40AC-AF25-524E2DCA7168}" srcOrd="0" destOrd="0" parTransId="{09D05F5A-3B07-4478-B3B1-DED7B9F1517B}" sibTransId="{74D5185B-39D0-4491-AEDA-CF021F5DEDC0}"/>
    <dgm:cxn modelId="{E639A90F-7683-4801-A398-59F7DE308D31}" type="presOf" srcId="{B12487C2-EC61-404A-8A69-C58767E3F094}" destId="{15F028BF-EAA5-4ED1-BBE0-AF8AFB0D3353}" srcOrd="1" destOrd="0" presId="urn:microsoft.com/office/officeart/2005/8/layout/hierarchy2"/>
    <dgm:cxn modelId="{A29EEF32-E1CA-432C-8D4C-FC196BF162C8}" srcId="{FCBBF0B5-3ACC-417B-A3EE-1C2989BFC97A}" destId="{1D594641-D5E6-4ABA-A539-EA61160A5D01}" srcOrd="0" destOrd="0" parTransId="{983F38C5-7078-4DEA-A2B4-EF1D02292370}" sibTransId="{66B3D2CE-063D-4B3A-996D-9B8D1C4499B8}"/>
    <dgm:cxn modelId="{0ACE3E3C-A12B-4FA3-84EF-E61613E49282}" type="presOf" srcId="{09D05F5A-3B07-4478-B3B1-DED7B9F1517B}" destId="{0A9C1BED-A3F4-4515-B251-C3F25F8BA4C6}" srcOrd="1" destOrd="0" presId="urn:microsoft.com/office/officeart/2005/8/layout/hierarchy2"/>
    <dgm:cxn modelId="{99072E40-7F5A-4BFF-8896-FB3D0A8C6C9D}" type="presOf" srcId="{09D05F5A-3B07-4478-B3B1-DED7B9F1517B}" destId="{80FA9263-6EA3-4531-BE6D-BF9FC30BA992}" srcOrd="0" destOrd="0" presId="urn:microsoft.com/office/officeart/2005/8/layout/hierarchy2"/>
    <dgm:cxn modelId="{7F249A5F-73A8-4E32-99B1-05A3AABA7E2A}" type="presOf" srcId="{0CEE8FEF-2521-4FC8-A1A3-1851DDD2B5BB}" destId="{4AF08FDA-A70F-4011-B317-27E0AE00FBA6}" srcOrd="1" destOrd="0" presId="urn:microsoft.com/office/officeart/2005/8/layout/hierarchy2"/>
    <dgm:cxn modelId="{9B01CC63-AB68-4A69-93CC-CDB11D9599A9}" type="presOf" srcId="{5E01F4BA-919F-4702-87E7-8D4E744AD9CC}" destId="{DD69262B-8A61-4145-B27B-9AAD5D89BCC9}" srcOrd="1" destOrd="0" presId="urn:microsoft.com/office/officeart/2005/8/layout/hierarchy2"/>
    <dgm:cxn modelId="{D173F363-0544-4FE0-A508-AF2E08F66525}" type="presOf" srcId="{1D594641-D5E6-4ABA-A539-EA61160A5D01}" destId="{D115D416-8F26-43B5-9F52-AF0DB71014F4}" srcOrd="0" destOrd="0" presId="urn:microsoft.com/office/officeart/2005/8/layout/hierarchy2"/>
    <dgm:cxn modelId="{BE503E4B-48D3-4203-8873-DDE6216EE1FB}" type="presOf" srcId="{6D955B3D-7B7D-4E42-9D6B-B715715C466C}" destId="{5CD8CF86-8733-4E25-B60D-68E7DCA9FB16}" srcOrd="0" destOrd="0" presId="urn:microsoft.com/office/officeart/2005/8/layout/hierarchy2"/>
    <dgm:cxn modelId="{02BE7859-E214-41A5-A088-50E2B0D43E5B}" type="presOf" srcId="{4EFEFF7F-8847-40AC-AF25-524E2DCA7168}" destId="{01B6EF3D-20F2-4FEC-A45D-C587E067243A}" srcOrd="0" destOrd="0" presId="urn:microsoft.com/office/officeart/2005/8/layout/hierarchy2"/>
    <dgm:cxn modelId="{38E31A86-7108-48E4-B549-230EF1C0E2C4}" type="presOf" srcId="{FCBBF0B5-3ACC-417B-A3EE-1C2989BFC97A}" destId="{48EBB6F6-51DC-4A4A-844A-1D75B7140BBA}" srcOrd="0" destOrd="0" presId="urn:microsoft.com/office/officeart/2005/8/layout/hierarchy2"/>
    <dgm:cxn modelId="{1BD04B90-30F0-487D-8241-62B08AEF1974}" type="presOf" srcId="{A360C28C-63F6-43C0-87D0-726170FA838E}" destId="{116D96CE-5476-4AE5-A7DD-C204F3CAF349}" srcOrd="0" destOrd="0" presId="urn:microsoft.com/office/officeart/2005/8/layout/hierarchy2"/>
    <dgm:cxn modelId="{075AE89D-D5C8-463C-A797-733191AAAC5A}" srcId="{1D594641-D5E6-4ABA-A539-EA61160A5D01}" destId="{6D955B3D-7B7D-4E42-9D6B-B715715C466C}" srcOrd="1" destOrd="0" parTransId="{5E01F4BA-919F-4702-87E7-8D4E744AD9CC}" sibTransId="{7C4C6741-D204-4C4C-942B-281EE2F9897F}"/>
    <dgm:cxn modelId="{9CA5A5AF-7777-4964-808B-889F8E6F3547}" type="presOf" srcId="{B12487C2-EC61-404A-8A69-C58767E3F094}" destId="{6AE4D0A3-3E47-4DD3-B336-744EE803878E}" srcOrd="0" destOrd="0" presId="urn:microsoft.com/office/officeart/2005/8/layout/hierarchy2"/>
    <dgm:cxn modelId="{316300B2-6BF4-43C9-9238-9ED61501DD68}" srcId="{1D594641-D5E6-4ABA-A539-EA61160A5D01}" destId="{E75C6A2C-271F-42EE-9488-CDF280B5C4A1}" srcOrd="2" destOrd="0" parTransId="{0CEE8FEF-2521-4FC8-A1A3-1851DDD2B5BB}" sibTransId="{71988A49-0559-48C1-8FFA-2265E34FCFEE}"/>
    <dgm:cxn modelId="{1AB1DECA-1678-4627-9B4D-77F371395FD1}" type="presOf" srcId="{E75C6A2C-271F-42EE-9488-CDF280B5C4A1}" destId="{D7EEBE25-BFFE-4315-8E0B-20319CF71517}" srcOrd="0" destOrd="0" presId="urn:microsoft.com/office/officeart/2005/8/layout/hierarchy2"/>
    <dgm:cxn modelId="{AEF75FD0-4B8D-4781-8673-40A42B73E6F4}" srcId="{1D594641-D5E6-4ABA-A539-EA61160A5D01}" destId="{A360C28C-63F6-43C0-87D0-726170FA838E}" srcOrd="3" destOrd="0" parTransId="{B12487C2-EC61-404A-8A69-C58767E3F094}" sibTransId="{1E83A04D-F8C2-4C91-BF74-E307948AF7D6}"/>
    <dgm:cxn modelId="{8E4328DA-97A5-4F09-B531-D517CE2AE969}" type="presOf" srcId="{5E01F4BA-919F-4702-87E7-8D4E744AD9CC}" destId="{67A5C23B-2EC0-49C0-8A0F-1079C9CE932D}" srcOrd="0" destOrd="0" presId="urn:microsoft.com/office/officeart/2005/8/layout/hierarchy2"/>
    <dgm:cxn modelId="{A23753F7-AEFA-465D-A4A3-37CA200BFA5B}" type="presOf" srcId="{0CEE8FEF-2521-4FC8-A1A3-1851DDD2B5BB}" destId="{F321E43F-04C8-48FA-B87A-37A91FBEA153}" srcOrd="0" destOrd="0" presId="urn:microsoft.com/office/officeart/2005/8/layout/hierarchy2"/>
    <dgm:cxn modelId="{6776489B-7A96-4568-B49F-82F80C165007}" type="presParOf" srcId="{48EBB6F6-51DC-4A4A-844A-1D75B7140BBA}" destId="{2D68AB97-12FC-45A9-8CAE-0494BED30DC1}" srcOrd="0" destOrd="0" presId="urn:microsoft.com/office/officeart/2005/8/layout/hierarchy2"/>
    <dgm:cxn modelId="{1ED82467-555A-4E67-B4AB-F001EE584B76}" type="presParOf" srcId="{2D68AB97-12FC-45A9-8CAE-0494BED30DC1}" destId="{D115D416-8F26-43B5-9F52-AF0DB71014F4}" srcOrd="0" destOrd="0" presId="urn:microsoft.com/office/officeart/2005/8/layout/hierarchy2"/>
    <dgm:cxn modelId="{B1D34D24-E7FA-4163-B94D-E7EE2D5F1C61}" type="presParOf" srcId="{2D68AB97-12FC-45A9-8CAE-0494BED30DC1}" destId="{F1B176ED-6889-4E9B-8E4F-FFD817545C3C}" srcOrd="1" destOrd="0" presId="urn:microsoft.com/office/officeart/2005/8/layout/hierarchy2"/>
    <dgm:cxn modelId="{2DEF039E-E08C-41DF-ABF6-BEA5BCE4DCFD}" type="presParOf" srcId="{F1B176ED-6889-4E9B-8E4F-FFD817545C3C}" destId="{80FA9263-6EA3-4531-BE6D-BF9FC30BA992}" srcOrd="0" destOrd="0" presId="urn:microsoft.com/office/officeart/2005/8/layout/hierarchy2"/>
    <dgm:cxn modelId="{D37A6FED-7F8D-43FA-B79A-08F9EE92FF1C}" type="presParOf" srcId="{80FA9263-6EA3-4531-BE6D-BF9FC30BA992}" destId="{0A9C1BED-A3F4-4515-B251-C3F25F8BA4C6}" srcOrd="0" destOrd="0" presId="urn:microsoft.com/office/officeart/2005/8/layout/hierarchy2"/>
    <dgm:cxn modelId="{938CE7C5-8183-48DD-BB42-CAA2AA8A1EFC}" type="presParOf" srcId="{F1B176ED-6889-4E9B-8E4F-FFD817545C3C}" destId="{27461133-F22A-42AF-8FEF-00FB9DE4EA7C}" srcOrd="1" destOrd="0" presId="urn:microsoft.com/office/officeart/2005/8/layout/hierarchy2"/>
    <dgm:cxn modelId="{E9B41D27-7CD8-4F65-9707-B2BAC8BEACC6}" type="presParOf" srcId="{27461133-F22A-42AF-8FEF-00FB9DE4EA7C}" destId="{01B6EF3D-20F2-4FEC-A45D-C587E067243A}" srcOrd="0" destOrd="0" presId="urn:microsoft.com/office/officeart/2005/8/layout/hierarchy2"/>
    <dgm:cxn modelId="{95AAD871-50F4-41FD-A74D-64F21CA54E2E}" type="presParOf" srcId="{27461133-F22A-42AF-8FEF-00FB9DE4EA7C}" destId="{6250170E-8238-4105-B8EF-DC70AD22F44F}" srcOrd="1" destOrd="0" presId="urn:microsoft.com/office/officeart/2005/8/layout/hierarchy2"/>
    <dgm:cxn modelId="{F150BCD8-3EC1-4088-8878-86812DBF0733}" type="presParOf" srcId="{F1B176ED-6889-4E9B-8E4F-FFD817545C3C}" destId="{67A5C23B-2EC0-49C0-8A0F-1079C9CE932D}" srcOrd="2" destOrd="0" presId="urn:microsoft.com/office/officeart/2005/8/layout/hierarchy2"/>
    <dgm:cxn modelId="{9BEEBF6C-CC8C-48EB-A61B-C039195F8555}" type="presParOf" srcId="{67A5C23B-2EC0-49C0-8A0F-1079C9CE932D}" destId="{DD69262B-8A61-4145-B27B-9AAD5D89BCC9}" srcOrd="0" destOrd="0" presId="urn:microsoft.com/office/officeart/2005/8/layout/hierarchy2"/>
    <dgm:cxn modelId="{F2837CF9-4DD1-49B2-9A99-68522FD0F16A}" type="presParOf" srcId="{F1B176ED-6889-4E9B-8E4F-FFD817545C3C}" destId="{154A2F73-BDDC-4E19-A691-1C152F670CE1}" srcOrd="3" destOrd="0" presId="urn:microsoft.com/office/officeart/2005/8/layout/hierarchy2"/>
    <dgm:cxn modelId="{7EDF9E21-04AB-472A-A300-E62D8E1CBD72}" type="presParOf" srcId="{154A2F73-BDDC-4E19-A691-1C152F670CE1}" destId="{5CD8CF86-8733-4E25-B60D-68E7DCA9FB16}" srcOrd="0" destOrd="0" presId="urn:microsoft.com/office/officeart/2005/8/layout/hierarchy2"/>
    <dgm:cxn modelId="{0AE0CCC1-D0BD-41E5-9E97-6B4E28CA7555}" type="presParOf" srcId="{154A2F73-BDDC-4E19-A691-1C152F670CE1}" destId="{8BF42D88-4835-4DA3-B83A-BF5D6B09E1D6}" srcOrd="1" destOrd="0" presId="urn:microsoft.com/office/officeart/2005/8/layout/hierarchy2"/>
    <dgm:cxn modelId="{A463BB5B-7691-471E-A2B3-12C7EAE2B668}" type="presParOf" srcId="{F1B176ED-6889-4E9B-8E4F-FFD817545C3C}" destId="{F321E43F-04C8-48FA-B87A-37A91FBEA153}" srcOrd="4" destOrd="0" presId="urn:microsoft.com/office/officeart/2005/8/layout/hierarchy2"/>
    <dgm:cxn modelId="{0961DC51-C52F-4FA4-BD96-2BC63B55EFE8}" type="presParOf" srcId="{F321E43F-04C8-48FA-B87A-37A91FBEA153}" destId="{4AF08FDA-A70F-4011-B317-27E0AE00FBA6}" srcOrd="0" destOrd="0" presId="urn:microsoft.com/office/officeart/2005/8/layout/hierarchy2"/>
    <dgm:cxn modelId="{3268874E-F1FF-4557-ADBC-634CB9E051A8}" type="presParOf" srcId="{F1B176ED-6889-4E9B-8E4F-FFD817545C3C}" destId="{B9B677B9-2186-4626-A2BA-82C653646B2E}" srcOrd="5" destOrd="0" presId="urn:microsoft.com/office/officeart/2005/8/layout/hierarchy2"/>
    <dgm:cxn modelId="{5CCA25C7-8C72-4846-8AFE-CF5AECAED59D}" type="presParOf" srcId="{B9B677B9-2186-4626-A2BA-82C653646B2E}" destId="{D7EEBE25-BFFE-4315-8E0B-20319CF71517}" srcOrd="0" destOrd="0" presId="urn:microsoft.com/office/officeart/2005/8/layout/hierarchy2"/>
    <dgm:cxn modelId="{C90670C8-7458-47AC-8BA4-05AC7EDCC041}" type="presParOf" srcId="{B9B677B9-2186-4626-A2BA-82C653646B2E}" destId="{45740A98-6BA4-45D8-A58F-768DB43082E3}" srcOrd="1" destOrd="0" presId="urn:microsoft.com/office/officeart/2005/8/layout/hierarchy2"/>
    <dgm:cxn modelId="{913F0208-83AB-4F09-8E16-E36FC02185A8}" type="presParOf" srcId="{F1B176ED-6889-4E9B-8E4F-FFD817545C3C}" destId="{6AE4D0A3-3E47-4DD3-B336-744EE803878E}" srcOrd="6" destOrd="0" presId="urn:microsoft.com/office/officeart/2005/8/layout/hierarchy2"/>
    <dgm:cxn modelId="{89886C60-4EC8-463B-A64D-F1EFD8633E7E}" type="presParOf" srcId="{6AE4D0A3-3E47-4DD3-B336-744EE803878E}" destId="{15F028BF-EAA5-4ED1-BBE0-AF8AFB0D3353}" srcOrd="0" destOrd="0" presId="urn:microsoft.com/office/officeart/2005/8/layout/hierarchy2"/>
    <dgm:cxn modelId="{4BE78253-B7D5-4CA8-9E19-300B4F114D19}" type="presParOf" srcId="{F1B176ED-6889-4E9B-8E4F-FFD817545C3C}" destId="{6BB3A64A-6FF0-4AE9-977F-6D6D64081E8E}" srcOrd="7" destOrd="0" presId="urn:microsoft.com/office/officeart/2005/8/layout/hierarchy2"/>
    <dgm:cxn modelId="{DA955775-12C5-445C-8ACC-C8FBA18C424F}" type="presParOf" srcId="{6BB3A64A-6FF0-4AE9-977F-6D6D64081E8E}" destId="{116D96CE-5476-4AE5-A7DD-C204F3CAF349}" srcOrd="0" destOrd="0" presId="urn:microsoft.com/office/officeart/2005/8/layout/hierarchy2"/>
    <dgm:cxn modelId="{2B26D166-812A-4269-867A-9BFC10AE3FBB}" type="presParOf" srcId="{6BB3A64A-6FF0-4AE9-977F-6D6D64081E8E}" destId="{E49CBAC6-35F3-46E5-B566-EEDAF5759E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6659D-C954-46EC-8655-BC387C1872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878BDF83-EE09-4A20-922C-6C35A1643019}">
      <dgm:prSet/>
      <dgm:spPr/>
      <dgm:t>
        <a:bodyPr/>
        <a:lstStyle/>
        <a:p>
          <a:r>
            <a:rPr lang="en-JM" b="0" i="0" dirty="0"/>
            <a:t>Regulatory complexity: Understand what the requirements and apply the laws </a:t>
          </a:r>
          <a:endParaRPr lang="en-JM" dirty="0"/>
        </a:p>
      </dgm:t>
    </dgm:pt>
    <dgm:pt modelId="{5AA19A5F-55B8-4ACC-A824-82494AE55C78}" type="parTrans" cxnId="{7CB9A950-94E1-42BC-8E38-DB6C61B29192}">
      <dgm:prSet/>
      <dgm:spPr/>
      <dgm:t>
        <a:bodyPr/>
        <a:lstStyle/>
        <a:p>
          <a:endParaRPr lang="en-JM"/>
        </a:p>
      </dgm:t>
    </dgm:pt>
    <dgm:pt modelId="{C8AFCFB7-1345-4EB4-9DBD-7562DBD57C25}" type="sibTrans" cxnId="{7CB9A950-94E1-42BC-8E38-DB6C61B29192}">
      <dgm:prSet/>
      <dgm:spPr/>
      <dgm:t>
        <a:bodyPr/>
        <a:lstStyle/>
        <a:p>
          <a:endParaRPr lang="en-JM"/>
        </a:p>
      </dgm:t>
    </dgm:pt>
    <dgm:pt modelId="{69369A94-29F4-45FE-AB1F-116491E0DC0D}">
      <dgm:prSet/>
      <dgm:spPr/>
      <dgm:t>
        <a:bodyPr/>
        <a:lstStyle/>
        <a:p>
          <a:r>
            <a:rPr lang="en-JM" b="0" i="0" dirty="0"/>
            <a:t>-ICAO Annex 19, Doc 9859</a:t>
          </a:r>
          <a:endParaRPr lang="en-JM" dirty="0"/>
        </a:p>
      </dgm:t>
    </dgm:pt>
    <dgm:pt modelId="{6AE20E93-5BCE-4E9B-BBEF-8CCD60899038}" type="parTrans" cxnId="{D3D536E6-F00D-40F4-8F9A-6A5F722C7DC6}">
      <dgm:prSet/>
      <dgm:spPr/>
      <dgm:t>
        <a:bodyPr/>
        <a:lstStyle/>
        <a:p>
          <a:endParaRPr lang="en-JM"/>
        </a:p>
      </dgm:t>
    </dgm:pt>
    <dgm:pt modelId="{BECB4D84-C568-448C-8EB9-53FEF9DDB7AD}" type="sibTrans" cxnId="{D3D536E6-F00D-40F4-8F9A-6A5F722C7DC6}">
      <dgm:prSet/>
      <dgm:spPr/>
      <dgm:t>
        <a:bodyPr/>
        <a:lstStyle/>
        <a:p>
          <a:endParaRPr lang="en-JM"/>
        </a:p>
      </dgm:t>
    </dgm:pt>
    <dgm:pt modelId="{CE89DE3B-63A2-4EA4-A1D7-4B9BA1550E67}">
      <dgm:prSet/>
      <dgm:spPr/>
      <dgm:t>
        <a:bodyPr/>
        <a:lstStyle/>
        <a:p>
          <a:r>
            <a:rPr lang="en-JM" b="0" i="0" dirty="0"/>
            <a:t>-CARS</a:t>
          </a:r>
          <a:endParaRPr lang="en-JM" dirty="0"/>
        </a:p>
      </dgm:t>
    </dgm:pt>
    <dgm:pt modelId="{1478D20C-BC9B-4DD0-AE1B-B832775678D4}" type="parTrans" cxnId="{4882E311-E935-4C11-8FB1-E8C03509EB47}">
      <dgm:prSet/>
      <dgm:spPr/>
      <dgm:t>
        <a:bodyPr/>
        <a:lstStyle/>
        <a:p>
          <a:endParaRPr lang="en-JM"/>
        </a:p>
      </dgm:t>
    </dgm:pt>
    <dgm:pt modelId="{85F0E24C-3987-4542-996D-F949D7828574}" type="sibTrans" cxnId="{4882E311-E935-4C11-8FB1-E8C03509EB47}">
      <dgm:prSet/>
      <dgm:spPr/>
      <dgm:t>
        <a:bodyPr/>
        <a:lstStyle/>
        <a:p>
          <a:endParaRPr lang="en-JM"/>
        </a:p>
      </dgm:t>
    </dgm:pt>
    <dgm:pt modelId="{2F318DD4-213F-4682-9579-5FB95045793D}">
      <dgm:prSet/>
      <dgm:spPr/>
      <dgm:t>
        <a:bodyPr/>
        <a:lstStyle/>
        <a:p>
          <a:r>
            <a:rPr lang="en-JM" b="0" i="0" dirty="0"/>
            <a:t>Define the scope of your SMS</a:t>
          </a:r>
          <a:endParaRPr lang="en-JM" dirty="0"/>
        </a:p>
      </dgm:t>
    </dgm:pt>
    <dgm:pt modelId="{5F633DF7-DEFB-4D34-82F6-0D44BDB23085}" type="parTrans" cxnId="{653323D7-89D6-495C-9AC0-82CEDFB522BA}">
      <dgm:prSet/>
      <dgm:spPr/>
      <dgm:t>
        <a:bodyPr/>
        <a:lstStyle/>
        <a:p>
          <a:endParaRPr lang="en-JM"/>
        </a:p>
      </dgm:t>
    </dgm:pt>
    <dgm:pt modelId="{083DD189-C01A-432D-801E-F6EC8691BE93}" type="sibTrans" cxnId="{653323D7-89D6-495C-9AC0-82CEDFB522BA}">
      <dgm:prSet/>
      <dgm:spPr/>
      <dgm:t>
        <a:bodyPr/>
        <a:lstStyle/>
        <a:p>
          <a:endParaRPr lang="en-JM"/>
        </a:p>
      </dgm:t>
    </dgm:pt>
    <dgm:pt modelId="{4D09811B-744B-426D-8DC8-D4F39E52CFBD}">
      <dgm:prSet/>
      <dgm:spPr/>
      <dgm:t>
        <a:bodyPr/>
        <a:lstStyle/>
        <a:p>
          <a:r>
            <a:rPr lang="en-JM" b="0" i="0" dirty="0"/>
            <a:t>Define the person responsible for implementation</a:t>
          </a:r>
          <a:endParaRPr lang="en-JM" dirty="0"/>
        </a:p>
      </dgm:t>
    </dgm:pt>
    <dgm:pt modelId="{CA686BCC-A9C8-42FE-A0D9-B7ADBE8BC285}" type="parTrans" cxnId="{E6F8929F-BAA7-4899-AFA0-CFE88A7FDA7F}">
      <dgm:prSet/>
      <dgm:spPr/>
      <dgm:t>
        <a:bodyPr/>
        <a:lstStyle/>
        <a:p>
          <a:endParaRPr lang="en-JM"/>
        </a:p>
      </dgm:t>
    </dgm:pt>
    <dgm:pt modelId="{9255CC8E-F0CE-440E-9A9F-24AC9256A201}" type="sibTrans" cxnId="{E6F8929F-BAA7-4899-AFA0-CFE88A7FDA7F}">
      <dgm:prSet/>
      <dgm:spPr/>
      <dgm:t>
        <a:bodyPr/>
        <a:lstStyle/>
        <a:p>
          <a:endParaRPr lang="en-JM"/>
        </a:p>
      </dgm:t>
    </dgm:pt>
    <dgm:pt modelId="{1A1541F5-317F-4CE6-B28E-622C1FA51597}">
      <dgm:prSet/>
      <dgm:spPr/>
      <dgm:t>
        <a:bodyPr/>
        <a:lstStyle/>
        <a:p>
          <a:r>
            <a:rPr lang="en-JM" b="0" i="0" dirty="0"/>
            <a:t>Start Fresh</a:t>
          </a:r>
          <a:endParaRPr lang="en-JM" dirty="0"/>
        </a:p>
      </dgm:t>
    </dgm:pt>
    <dgm:pt modelId="{9E14D0FA-AAFD-4EB2-8E03-B120C167AA89}" type="parTrans" cxnId="{5B565627-A9EC-4F12-8436-4B55D1134D43}">
      <dgm:prSet/>
      <dgm:spPr/>
      <dgm:t>
        <a:bodyPr/>
        <a:lstStyle/>
        <a:p>
          <a:endParaRPr lang="en-JM"/>
        </a:p>
      </dgm:t>
    </dgm:pt>
    <dgm:pt modelId="{FC54B172-5D22-430B-8532-251CDDC19279}" type="sibTrans" cxnId="{5B565627-A9EC-4F12-8436-4B55D1134D43}">
      <dgm:prSet/>
      <dgm:spPr/>
      <dgm:t>
        <a:bodyPr/>
        <a:lstStyle/>
        <a:p>
          <a:endParaRPr lang="en-JM"/>
        </a:p>
      </dgm:t>
    </dgm:pt>
    <dgm:pt modelId="{BA638E10-50D3-4FBB-AFE7-E294D5B39F32}">
      <dgm:prSet/>
      <dgm:spPr/>
      <dgm:t>
        <a:bodyPr/>
        <a:lstStyle/>
        <a:p>
          <a:r>
            <a:rPr lang="en-JM" dirty="0"/>
            <a:t>RIP It!</a:t>
          </a:r>
        </a:p>
      </dgm:t>
    </dgm:pt>
    <dgm:pt modelId="{464F517B-776D-472B-B507-570E37DE396F}" type="parTrans" cxnId="{DDB998BD-BC3F-467F-A3B9-76D27702E3C7}">
      <dgm:prSet/>
      <dgm:spPr/>
      <dgm:t>
        <a:bodyPr/>
        <a:lstStyle/>
        <a:p>
          <a:endParaRPr lang="en-JM"/>
        </a:p>
      </dgm:t>
    </dgm:pt>
    <dgm:pt modelId="{17A958C0-6C80-4181-9785-7F0032280D30}" type="sibTrans" cxnId="{DDB998BD-BC3F-467F-A3B9-76D27702E3C7}">
      <dgm:prSet/>
      <dgm:spPr/>
      <dgm:t>
        <a:bodyPr/>
        <a:lstStyle/>
        <a:p>
          <a:endParaRPr lang="en-JM"/>
        </a:p>
      </dgm:t>
    </dgm:pt>
    <dgm:pt modelId="{9E1C7318-BC03-471D-917E-08D60AB9F259}" type="pres">
      <dgm:prSet presAssocID="{8446659D-C954-46EC-8655-BC387C187236}" presName="linear" presStyleCnt="0">
        <dgm:presLayoutVars>
          <dgm:animLvl val="lvl"/>
          <dgm:resizeHandles val="exact"/>
        </dgm:presLayoutVars>
      </dgm:prSet>
      <dgm:spPr/>
    </dgm:pt>
    <dgm:pt modelId="{31F2DA3A-3DAB-4222-83DF-F509C219BACF}" type="pres">
      <dgm:prSet presAssocID="{878BDF83-EE09-4A20-922C-6C35A16430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D93D07-66E0-453D-ACFB-66E64EB3AB25}" type="pres">
      <dgm:prSet presAssocID="{878BDF83-EE09-4A20-922C-6C35A1643019}" presName="childText" presStyleLbl="revTx" presStyleIdx="0" presStyleCnt="1">
        <dgm:presLayoutVars>
          <dgm:bulletEnabled val="1"/>
        </dgm:presLayoutVars>
      </dgm:prSet>
      <dgm:spPr/>
    </dgm:pt>
    <dgm:pt modelId="{56F737E7-B7A3-41F7-B722-B30B106409E3}" type="pres">
      <dgm:prSet presAssocID="{2F318DD4-213F-4682-9579-5FB9504579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7D0F7F-F2EE-4990-837E-6EDF7953FCFB}" type="pres">
      <dgm:prSet presAssocID="{083DD189-C01A-432D-801E-F6EC8691BE93}" presName="spacer" presStyleCnt="0"/>
      <dgm:spPr/>
    </dgm:pt>
    <dgm:pt modelId="{FC884BA6-6206-481D-903A-6A36FD740A2D}" type="pres">
      <dgm:prSet presAssocID="{4D09811B-744B-426D-8DC8-D4F39E52CFB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1677A7-11EF-46F1-BC8E-8CA2F689E8D6}" type="pres">
      <dgm:prSet presAssocID="{9255CC8E-F0CE-440E-9A9F-24AC9256A201}" presName="spacer" presStyleCnt="0"/>
      <dgm:spPr/>
    </dgm:pt>
    <dgm:pt modelId="{2271A5E3-B951-4258-ADBA-17A6981FF462}" type="pres">
      <dgm:prSet presAssocID="{BA638E10-50D3-4FBB-AFE7-E294D5B39F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CB3584-4ADE-4B70-BEA7-2055B2F34EE1}" type="pres">
      <dgm:prSet presAssocID="{17A958C0-6C80-4181-9785-7F0032280D30}" presName="spacer" presStyleCnt="0"/>
      <dgm:spPr/>
    </dgm:pt>
    <dgm:pt modelId="{600D8FA4-1579-4116-9F7C-3B57C6177AF2}" type="pres">
      <dgm:prSet presAssocID="{1A1541F5-317F-4CE6-B28E-622C1FA5159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882E311-E935-4C11-8FB1-E8C03509EB47}" srcId="{878BDF83-EE09-4A20-922C-6C35A1643019}" destId="{CE89DE3B-63A2-4EA4-A1D7-4B9BA1550E67}" srcOrd="1" destOrd="0" parTransId="{1478D20C-BC9B-4DD0-AE1B-B832775678D4}" sibTransId="{85F0E24C-3987-4542-996D-F949D7828574}"/>
    <dgm:cxn modelId="{5B565627-A9EC-4F12-8436-4B55D1134D43}" srcId="{8446659D-C954-46EC-8655-BC387C187236}" destId="{1A1541F5-317F-4CE6-B28E-622C1FA51597}" srcOrd="4" destOrd="0" parTransId="{9E14D0FA-AAFD-4EB2-8E03-B120C167AA89}" sibTransId="{FC54B172-5D22-430B-8532-251CDDC19279}"/>
    <dgm:cxn modelId="{9DCAFE28-C954-4454-BE85-DCFDAC524BA0}" type="presOf" srcId="{1A1541F5-317F-4CE6-B28E-622C1FA51597}" destId="{600D8FA4-1579-4116-9F7C-3B57C6177AF2}" srcOrd="0" destOrd="0" presId="urn:microsoft.com/office/officeart/2005/8/layout/vList2"/>
    <dgm:cxn modelId="{67D3F32D-AE86-4252-802E-7C14C0496835}" type="presOf" srcId="{69369A94-29F4-45FE-AB1F-116491E0DC0D}" destId="{FBD93D07-66E0-453D-ACFB-66E64EB3AB25}" srcOrd="0" destOrd="0" presId="urn:microsoft.com/office/officeart/2005/8/layout/vList2"/>
    <dgm:cxn modelId="{782DF843-0AF0-4CEF-96FA-945B77F5C2EE}" type="presOf" srcId="{2F318DD4-213F-4682-9579-5FB95045793D}" destId="{56F737E7-B7A3-41F7-B722-B30B106409E3}" srcOrd="0" destOrd="0" presId="urn:microsoft.com/office/officeart/2005/8/layout/vList2"/>
    <dgm:cxn modelId="{7CB9A950-94E1-42BC-8E38-DB6C61B29192}" srcId="{8446659D-C954-46EC-8655-BC387C187236}" destId="{878BDF83-EE09-4A20-922C-6C35A1643019}" srcOrd="0" destOrd="0" parTransId="{5AA19A5F-55B8-4ACC-A824-82494AE55C78}" sibTransId="{C8AFCFB7-1345-4EB4-9DBD-7562DBD57C25}"/>
    <dgm:cxn modelId="{DB6F6074-5D73-4F9C-A1B6-5E31D30E9A05}" type="presOf" srcId="{878BDF83-EE09-4A20-922C-6C35A1643019}" destId="{31F2DA3A-3DAB-4222-83DF-F509C219BACF}" srcOrd="0" destOrd="0" presId="urn:microsoft.com/office/officeart/2005/8/layout/vList2"/>
    <dgm:cxn modelId="{F8392E8B-3C18-4588-BA0B-F432CA68DB7A}" type="presOf" srcId="{8446659D-C954-46EC-8655-BC387C187236}" destId="{9E1C7318-BC03-471D-917E-08D60AB9F259}" srcOrd="0" destOrd="0" presId="urn:microsoft.com/office/officeart/2005/8/layout/vList2"/>
    <dgm:cxn modelId="{D18A559C-5806-4E2E-8E45-E96726661E57}" type="presOf" srcId="{CE89DE3B-63A2-4EA4-A1D7-4B9BA1550E67}" destId="{FBD93D07-66E0-453D-ACFB-66E64EB3AB25}" srcOrd="0" destOrd="1" presId="urn:microsoft.com/office/officeart/2005/8/layout/vList2"/>
    <dgm:cxn modelId="{E6F8929F-BAA7-4899-AFA0-CFE88A7FDA7F}" srcId="{8446659D-C954-46EC-8655-BC387C187236}" destId="{4D09811B-744B-426D-8DC8-D4F39E52CFBD}" srcOrd="2" destOrd="0" parTransId="{CA686BCC-A9C8-42FE-A0D9-B7ADBE8BC285}" sibTransId="{9255CC8E-F0CE-440E-9A9F-24AC9256A201}"/>
    <dgm:cxn modelId="{DDB998BD-BC3F-467F-A3B9-76D27702E3C7}" srcId="{8446659D-C954-46EC-8655-BC387C187236}" destId="{BA638E10-50D3-4FBB-AFE7-E294D5B39F32}" srcOrd="3" destOrd="0" parTransId="{464F517B-776D-472B-B507-570E37DE396F}" sibTransId="{17A958C0-6C80-4181-9785-7F0032280D30}"/>
    <dgm:cxn modelId="{653323D7-89D6-495C-9AC0-82CEDFB522BA}" srcId="{8446659D-C954-46EC-8655-BC387C187236}" destId="{2F318DD4-213F-4682-9579-5FB95045793D}" srcOrd="1" destOrd="0" parTransId="{5F633DF7-DEFB-4D34-82F6-0D44BDB23085}" sibTransId="{083DD189-C01A-432D-801E-F6EC8691BE93}"/>
    <dgm:cxn modelId="{D3D536E6-F00D-40F4-8F9A-6A5F722C7DC6}" srcId="{878BDF83-EE09-4A20-922C-6C35A1643019}" destId="{69369A94-29F4-45FE-AB1F-116491E0DC0D}" srcOrd="0" destOrd="0" parTransId="{6AE20E93-5BCE-4E9B-BBEF-8CCD60899038}" sibTransId="{BECB4D84-C568-448C-8EB9-53FEF9DDB7AD}"/>
    <dgm:cxn modelId="{F04579F5-4CA6-4948-BC01-3873D2D664EE}" type="presOf" srcId="{BA638E10-50D3-4FBB-AFE7-E294D5B39F32}" destId="{2271A5E3-B951-4258-ADBA-17A6981FF462}" srcOrd="0" destOrd="0" presId="urn:microsoft.com/office/officeart/2005/8/layout/vList2"/>
    <dgm:cxn modelId="{FC5666FD-04F7-448E-8BB1-6FC6E62E56C1}" type="presOf" srcId="{4D09811B-744B-426D-8DC8-D4F39E52CFBD}" destId="{FC884BA6-6206-481D-903A-6A36FD740A2D}" srcOrd="0" destOrd="0" presId="urn:microsoft.com/office/officeart/2005/8/layout/vList2"/>
    <dgm:cxn modelId="{9C97B200-B7BE-45DD-A948-C70D96C34D00}" type="presParOf" srcId="{9E1C7318-BC03-471D-917E-08D60AB9F259}" destId="{31F2DA3A-3DAB-4222-83DF-F509C219BACF}" srcOrd="0" destOrd="0" presId="urn:microsoft.com/office/officeart/2005/8/layout/vList2"/>
    <dgm:cxn modelId="{3FDDB8FD-8CB1-4098-A4E5-B7919AA64809}" type="presParOf" srcId="{9E1C7318-BC03-471D-917E-08D60AB9F259}" destId="{FBD93D07-66E0-453D-ACFB-66E64EB3AB25}" srcOrd="1" destOrd="0" presId="urn:microsoft.com/office/officeart/2005/8/layout/vList2"/>
    <dgm:cxn modelId="{06D17991-1087-418E-B6E3-7B0117610131}" type="presParOf" srcId="{9E1C7318-BC03-471D-917E-08D60AB9F259}" destId="{56F737E7-B7A3-41F7-B722-B30B106409E3}" srcOrd="2" destOrd="0" presId="urn:microsoft.com/office/officeart/2005/8/layout/vList2"/>
    <dgm:cxn modelId="{D17947D6-30A1-41E7-852D-311E182E3DCF}" type="presParOf" srcId="{9E1C7318-BC03-471D-917E-08D60AB9F259}" destId="{AD7D0F7F-F2EE-4990-837E-6EDF7953FCFB}" srcOrd="3" destOrd="0" presId="urn:microsoft.com/office/officeart/2005/8/layout/vList2"/>
    <dgm:cxn modelId="{2B1960BD-D08C-4D9F-85FD-E4EE5AAAFCA8}" type="presParOf" srcId="{9E1C7318-BC03-471D-917E-08D60AB9F259}" destId="{FC884BA6-6206-481D-903A-6A36FD740A2D}" srcOrd="4" destOrd="0" presId="urn:microsoft.com/office/officeart/2005/8/layout/vList2"/>
    <dgm:cxn modelId="{381AAEFA-A605-420A-BB5E-DF0447F9AB9E}" type="presParOf" srcId="{9E1C7318-BC03-471D-917E-08D60AB9F259}" destId="{111677A7-11EF-46F1-BC8E-8CA2F689E8D6}" srcOrd="5" destOrd="0" presId="urn:microsoft.com/office/officeart/2005/8/layout/vList2"/>
    <dgm:cxn modelId="{E35ABFAF-92AF-4143-95B9-9C6CAEC380FA}" type="presParOf" srcId="{9E1C7318-BC03-471D-917E-08D60AB9F259}" destId="{2271A5E3-B951-4258-ADBA-17A6981FF462}" srcOrd="6" destOrd="0" presId="urn:microsoft.com/office/officeart/2005/8/layout/vList2"/>
    <dgm:cxn modelId="{58ABC6AE-7B87-40D7-A6FF-F5CDFB8D4FEF}" type="presParOf" srcId="{9E1C7318-BC03-471D-917E-08D60AB9F259}" destId="{1BCB3584-4ADE-4B70-BEA7-2055B2F34EE1}" srcOrd="7" destOrd="0" presId="urn:microsoft.com/office/officeart/2005/8/layout/vList2"/>
    <dgm:cxn modelId="{02C72B3A-A3A9-44E5-9811-38233E8F47E5}" type="presParOf" srcId="{9E1C7318-BC03-471D-917E-08D60AB9F259}" destId="{600D8FA4-1579-4116-9F7C-3B57C6177A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EA781E-2911-4962-8098-15DBDDE89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JM"/>
        </a:p>
      </dgm:t>
    </dgm:pt>
    <dgm:pt modelId="{DCF4BE79-C453-49FC-B189-0DCDC3B6D33D}">
      <dgm:prSet/>
      <dgm:spPr/>
      <dgm:t>
        <a:bodyPr/>
        <a:lstStyle/>
        <a:p>
          <a:r>
            <a:rPr lang="en-JM" b="0" i="0" dirty="0"/>
            <a:t>Read books of influencing change</a:t>
          </a:r>
          <a:endParaRPr lang="en-JM" dirty="0"/>
        </a:p>
      </dgm:t>
    </dgm:pt>
    <dgm:pt modelId="{3C394B11-A213-4292-8E10-D405E6BE0893}" type="parTrans" cxnId="{D94399BD-4BD0-4728-80F5-A019FD41083B}">
      <dgm:prSet/>
      <dgm:spPr/>
      <dgm:t>
        <a:bodyPr/>
        <a:lstStyle/>
        <a:p>
          <a:endParaRPr lang="en-JM"/>
        </a:p>
      </dgm:t>
    </dgm:pt>
    <dgm:pt modelId="{5ADA60D6-882E-4E1D-82A0-C5E0130310AD}" type="sibTrans" cxnId="{D94399BD-4BD0-4728-80F5-A019FD41083B}">
      <dgm:prSet/>
      <dgm:spPr/>
      <dgm:t>
        <a:bodyPr/>
        <a:lstStyle/>
        <a:p>
          <a:endParaRPr lang="en-JM"/>
        </a:p>
      </dgm:t>
    </dgm:pt>
    <dgm:pt modelId="{4301E302-87EB-459D-AB3A-97D33A919D74}">
      <dgm:prSet/>
      <dgm:spPr/>
      <dgm:t>
        <a:bodyPr/>
        <a:lstStyle/>
        <a:p>
          <a:r>
            <a:rPr lang="en-JM" b="0" i="0" dirty="0"/>
            <a:t>Listen </a:t>
          </a:r>
          <a:endParaRPr lang="en-JM" dirty="0"/>
        </a:p>
      </dgm:t>
    </dgm:pt>
    <dgm:pt modelId="{8CFB6E98-8E5F-4897-AE31-E2EA411CBE8F}" type="parTrans" cxnId="{AB5FEA5B-FE83-41CA-969B-BC30FD3F983A}">
      <dgm:prSet/>
      <dgm:spPr/>
      <dgm:t>
        <a:bodyPr/>
        <a:lstStyle/>
        <a:p>
          <a:endParaRPr lang="en-JM"/>
        </a:p>
      </dgm:t>
    </dgm:pt>
    <dgm:pt modelId="{702354A6-47BA-4E20-8450-6E98F5043FD7}" type="sibTrans" cxnId="{AB5FEA5B-FE83-41CA-969B-BC30FD3F983A}">
      <dgm:prSet/>
      <dgm:spPr/>
      <dgm:t>
        <a:bodyPr/>
        <a:lstStyle/>
        <a:p>
          <a:endParaRPr lang="en-JM"/>
        </a:p>
      </dgm:t>
    </dgm:pt>
    <dgm:pt modelId="{BEFA51F3-13CA-4903-AFD8-68C2E20DB449}">
      <dgm:prSet/>
      <dgm:spPr/>
      <dgm:t>
        <a:bodyPr/>
        <a:lstStyle/>
        <a:p>
          <a:r>
            <a:rPr lang="en-JM" b="0" i="0" dirty="0"/>
            <a:t>Involve relevant parties to be part of the process of change</a:t>
          </a:r>
          <a:endParaRPr lang="en-JM" dirty="0"/>
        </a:p>
      </dgm:t>
    </dgm:pt>
    <dgm:pt modelId="{D64382A3-A0EF-46B3-9167-8C9CA4872619}" type="parTrans" cxnId="{BD7C65C0-BAC7-41FA-A476-4D86DDAAADF4}">
      <dgm:prSet/>
      <dgm:spPr/>
      <dgm:t>
        <a:bodyPr/>
        <a:lstStyle/>
        <a:p>
          <a:endParaRPr lang="en-JM"/>
        </a:p>
      </dgm:t>
    </dgm:pt>
    <dgm:pt modelId="{AE2DC487-010D-4DBF-94E5-13FBA9AAB9D3}" type="sibTrans" cxnId="{BD7C65C0-BAC7-41FA-A476-4D86DDAAADF4}">
      <dgm:prSet/>
      <dgm:spPr/>
      <dgm:t>
        <a:bodyPr/>
        <a:lstStyle/>
        <a:p>
          <a:endParaRPr lang="en-JM"/>
        </a:p>
      </dgm:t>
    </dgm:pt>
    <dgm:pt modelId="{5DE0A4A4-C073-4FA1-904B-7D4CCDEDAE80}">
      <dgm:prSet/>
      <dgm:spPr/>
      <dgm:t>
        <a:bodyPr/>
        <a:lstStyle/>
        <a:p>
          <a:r>
            <a:rPr lang="en-JM" b="0" i="0" dirty="0"/>
            <a:t>Monitor change</a:t>
          </a:r>
          <a:endParaRPr lang="en-JM" dirty="0"/>
        </a:p>
      </dgm:t>
    </dgm:pt>
    <dgm:pt modelId="{3063A7C2-7ADF-419F-87BE-945828627751}" type="parTrans" cxnId="{C5F81C1A-D778-42D5-986F-734391CB1394}">
      <dgm:prSet/>
      <dgm:spPr/>
      <dgm:t>
        <a:bodyPr/>
        <a:lstStyle/>
        <a:p>
          <a:endParaRPr lang="en-JM"/>
        </a:p>
      </dgm:t>
    </dgm:pt>
    <dgm:pt modelId="{80E382E7-14A3-42A8-A01B-EBFE2A7A798D}" type="sibTrans" cxnId="{C5F81C1A-D778-42D5-986F-734391CB1394}">
      <dgm:prSet/>
      <dgm:spPr/>
      <dgm:t>
        <a:bodyPr/>
        <a:lstStyle/>
        <a:p>
          <a:endParaRPr lang="en-JM"/>
        </a:p>
      </dgm:t>
    </dgm:pt>
    <dgm:pt modelId="{705494A7-692C-4A68-9F2F-4FE978EC754D}" type="pres">
      <dgm:prSet presAssocID="{06EA781E-2911-4962-8098-15DBDDE89E6F}" presName="linear" presStyleCnt="0">
        <dgm:presLayoutVars>
          <dgm:animLvl val="lvl"/>
          <dgm:resizeHandles val="exact"/>
        </dgm:presLayoutVars>
      </dgm:prSet>
      <dgm:spPr/>
    </dgm:pt>
    <dgm:pt modelId="{D914E3D9-48BB-490D-B12A-29A7C00E91A2}" type="pres">
      <dgm:prSet presAssocID="{DCF4BE79-C453-49FC-B189-0DCDC3B6D33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DACF0C-9692-46D0-AC25-EB32411DCDB7}" type="pres">
      <dgm:prSet presAssocID="{5ADA60D6-882E-4E1D-82A0-C5E0130310AD}" presName="spacer" presStyleCnt="0"/>
      <dgm:spPr/>
    </dgm:pt>
    <dgm:pt modelId="{261F2121-B88B-433C-8F69-33CCC6CD902E}" type="pres">
      <dgm:prSet presAssocID="{4301E302-87EB-459D-AB3A-97D33A919D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573AB3-7DBD-41BF-9D64-D0D09940231F}" type="pres">
      <dgm:prSet presAssocID="{702354A6-47BA-4E20-8450-6E98F5043FD7}" presName="spacer" presStyleCnt="0"/>
      <dgm:spPr/>
    </dgm:pt>
    <dgm:pt modelId="{F733F914-0223-4967-8048-5BEDED3DE1A3}" type="pres">
      <dgm:prSet presAssocID="{BEFA51F3-13CA-4903-AFD8-68C2E20DB4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328928-257E-4790-8C7F-23F112EA51DE}" type="pres">
      <dgm:prSet presAssocID="{AE2DC487-010D-4DBF-94E5-13FBA9AAB9D3}" presName="spacer" presStyleCnt="0"/>
      <dgm:spPr/>
    </dgm:pt>
    <dgm:pt modelId="{D5D41EF2-EB8F-45DC-9646-25752976EE88}" type="pres">
      <dgm:prSet presAssocID="{5DE0A4A4-C073-4FA1-904B-7D4CCDEDAE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F81C1A-D778-42D5-986F-734391CB1394}" srcId="{06EA781E-2911-4962-8098-15DBDDE89E6F}" destId="{5DE0A4A4-C073-4FA1-904B-7D4CCDEDAE80}" srcOrd="3" destOrd="0" parTransId="{3063A7C2-7ADF-419F-87BE-945828627751}" sibTransId="{80E382E7-14A3-42A8-A01B-EBFE2A7A798D}"/>
    <dgm:cxn modelId="{628E8A3C-8F9D-45D9-B8F8-F1F9DBB77E5C}" type="presOf" srcId="{5DE0A4A4-C073-4FA1-904B-7D4CCDEDAE80}" destId="{D5D41EF2-EB8F-45DC-9646-25752976EE88}" srcOrd="0" destOrd="0" presId="urn:microsoft.com/office/officeart/2005/8/layout/vList2"/>
    <dgm:cxn modelId="{AB5FEA5B-FE83-41CA-969B-BC30FD3F983A}" srcId="{06EA781E-2911-4962-8098-15DBDDE89E6F}" destId="{4301E302-87EB-459D-AB3A-97D33A919D74}" srcOrd="1" destOrd="0" parTransId="{8CFB6E98-8E5F-4897-AE31-E2EA411CBE8F}" sibTransId="{702354A6-47BA-4E20-8450-6E98F5043FD7}"/>
    <dgm:cxn modelId="{0D21554A-7574-40E1-9235-6BCFBACB8B47}" type="presOf" srcId="{DCF4BE79-C453-49FC-B189-0DCDC3B6D33D}" destId="{D914E3D9-48BB-490D-B12A-29A7C00E91A2}" srcOrd="0" destOrd="0" presId="urn:microsoft.com/office/officeart/2005/8/layout/vList2"/>
    <dgm:cxn modelId="{E1F0CA6D-529E-47C2-ADC4-EDDF51664A5A}" type="presOf" srcId="{BEFA51F3-13CA-4903-AFD8-68C2E20DB449}" destId="{F733F914-0223-4967-8048-5BEDED3DE1A3}" srcOrd="0" destOrd="0" presId="urn:microsoft.com/office/officeart/2005/8/layout/vList2"/>
    <dgm:cxn modelId="{13E8006E-8306-4DB7-8079-3D9BB515BC7D}" type="presOf" srcId="{06EA781E-2911-4962-8098-15DBDDE89E6F}" destId="{705494A7-692C-4A68-9F2F-4FE978EC754D}" srcOrd="0" destOrd="0" presId="urn:microsoft.com/office/officeart/2005/8/layout/vList2"/>
    <dgm:cxn modelId="{D94399BD-4BD0-4728-80F5-A019FD41083B}" srcId="{06EA781E-2911-4962-8098-15DBDDE89E6F}" destId="{DCF4BE79-C453-49FC-B189-0DCDC3B6D33D}" srcOrd="0" destOrd="0" parTransId="{3C394B11-A213-4292-8E10-D405E6BE0893}" sibTransId="{5ADA60D6-882E-4E1D-82A0-C5E0130310AD}"/>
    <dgm:cxn modelId="{BD7C65C0-BAC7-41FA-A476-4D86DDAAADF4}" srcId="{06EA781E-2911-4962-8098-15DBDDE89E6F}" destId="{BEFA51F3-13CA-4903-AFD8-68C2E20DB449}" srcOrd="2" destOrd="0" parTransId="{D64382A3-A0EF-46B3-9167-8C9CA4872619}" sibTransId="{AE2DC487-010D-4DBF-94E5-13FBA9AAB9D3}"/>
    <dgm:cxn modelId="{79617FCA-78EB-4B71-B619-FD150CC8DC71}" type="presOf" srcId="{4301E302-87EB-459D-AB3A-97D33A919D74}" destId="{261F2121-B88B-433C-8F69-33CCC6CD902E}" srcOrd="0" destOrd="0" presId="urn:microsoft.com/office/officeart/2005/8/layout/vList2"/>
    <dgm:cxn modelId="{FFFAB302-226C-4A9B-9D34-227B085A43E1}" type="presParOf" srcId="{705494A7-692C-4A68-9F2F-4FE978EC754D}" destId="{D914E3D9-48BB-490D-B12A-29A7C00E91A2}" srcOrd="0" destOrd="0" presId="urn:microsoft.com/office/officeart/2005/8/layout/vList2"/>
    <dgm:cxn modelId="{2FB6D48A-930B-47C3-9221-892CDB9DD10F}" type="presParOf" srcId="{705494A7-692C-4A68-9F2F-4FE978EC754D}" destId="{DFDACF0C-9692-46D0-AC25-EB32411DCDB7}" srcOrd="1" destOrd="0" presId="urn:microsoft.com/office/officeart/2005/8/layout/vList2"/>
    <dgm:cxn modelId="{3CADEE39-17AA-40B5-B19D-6E38EF8E4C76}" type="presParOf" srcId="{705494A7-692C-4A68-9F2F-4FE978EC754D}" destId="{261F2121-B88B-433C-8F69-33CCC6CD902E}" srcOrd="2" destOrd="0" presId="urn:microsoft.com/office/officeart/2005/8/layout/vList2"/>
    <dgm:cxn modelId="{5C22399E-FDF8-4E8E-93AE-B52BA53F8D78}" type="presParOf" srcId="{705494A7-692C-4A68-9F2F-4FE978EC754D}" destId="{AE573AB3-7DBD-41BF-9D64-D0D09940231F}" srcOrd="3" destOrd="0" presId="urn:microsoft.com/office/officeart/2005/8/layout/vList2"/>
    <dgm:cxn modelId="{4FDFC0B7-8D6A-4AA7-956E-14AA4E265FA6}" type="presParOf" srcId="{705494A7-692C-4A68-9F2F-4FE978EC754D}" destId="{F733F914-0223-4967-8048-5BEDED3DE1A3}" srcOrd="4" destOrd="0" presId="urn:microsoft.com/office/officeart/2005/8/layout/vList2"/>
    <dgm:cxn modelId="{66248203-0BB3-4AFD-AE64-B5A50F1565A1}" type="presParOf" srcId="{705494A7-692C-4A68-9F2F-4FE978EC754D}" destId="{48328928-257E-4790-8C7F-23F112EA51DE}" srcOrd="5" destOrd="0" presId="urn:microsoft.com/office/officeart/2005/8/layout/vList2"/>
    <dgm:cxn modelId="{1C6E9740-99D7-4D38-BD8B-FB63C13AC63A}" type="presParOf" srcId="{705494A7-692C-4A68-9F2F-4FE978EC754D}" destId="{D5D41EF2-EB8F-45DC-9646-25752976EE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853F6E-389F-4127-A456-6E5B828071F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123482BF-DADD-444F-987F-E73C37A8C118}">
      <dgm:prSet/>
      <dgm:spPr/>
      <dgm:t>
        <a:bodyPr/>
        <a:lstStyle/>
        <a:p>
          <a:r>
            <a:rPr lang="en-JM" b="0" i="0" dirty="0"/>
            <a:t>Leadership Training</a:t>
          </a:r>
          <a:endParaRPr lang="en-JM" dirty="0"/>
        </a:p>
      </dgm:t>
    </dgm:pt>
    <dgm:pt modelId="{26406C5C-73A9-4E6A-8EC6-8940BF8BC52C}" type="parTrans" cxnId="{0EF433C0-920C-48C4-8D3C-3AFCD5A024FF}">
      <dgm:prSet/>
      <dgm:spPr/>
      <dgm:t>
        <a:bodyPr/>
        <a:lstStyle/>
        <a:p>
          <a:endParaRPr lang="en-JM"/>
        </a:p>
      </dgm:t>
    </dgm:pt>
    <dgm:pt modelId="{26692BEA-FCAE-42F3-8ED3-489EA613FA07}" type="sibTrans" cxnId="{0EF433C0-920C-48C4-8D3C-3AFCD5A024FF}">
      <dgm:prSet/>
      <dgm:spPr/>
      <dgm:t>
        <a:bodyPr/>
        <a:lstStyle/>
        <a:p>
          <a:endParaRPr lang="en-JM"/>
        </a:p>
      </dgm:t>
    </dgm:pt>
    <dgm:pt modelId="{B8AED416-4976-466D-87FD-D1F4ACC9FC67}">
      <dgm:prSet/>
      <dgm:spPr/>
      <dgm:t>
        <a:bodyPr/>
        <a:lstStyle/>
        <a:p>
          <a:r>
            <a:rPr lang="en-JM" b="0" i="0" dirty="0"/>
            <a:t>Leadership Commitment and Visibility</a:t>
          </a:r>
          <a:endParaRPr lang="en-JM" dirty="0"/>
        </a:p>
      </dgm:t>
    </dgm:pt>
    <dgm:pt modelId="{E50368B9-9055-4451-A3F2-D033E34ED982}" type="parTrans" cxnId="{1D2D723C-4751-4B3C-A9FD-DFA523750874}">
      <dgm:prSet/>
      <dgm:spPr/>
      <dgm:t>
        <a:bodyPr/>
        <a:lstStyle/>
        <a:p>
          <a:endParaRPr lang="en-JM"/>
        </a:p>
      </dgm:t>
    </dgm:pt>
    <dgm:pt modelId="{23AF8663-FDFF-4ACD-AC38-FC9AA2A7BCFF}" type="sibTrans" cxnId="{1D2D723C-4751-4B3C-A9FD-DFA523750874}">
      <dgm:prSet/>
      <dgm:spPr/>
      <dgm:t>
        <a:bodyPr/>
        <a:lstStyle/>
        <a:p>
          <a:endParaRPr lang="en-JM"/>
        </a:p>
      </dgm:t>
    </dgm:pt>
    <dgm:pt modelId="{1EAA2A75-506C-4BA8-9305-862DEC7CE39C}">
      <dgm:prSet/>
      <dgm:spPr/>
      <dgm:t>
        <a:bodyPr/>
        <a:lstStyle/>
        <a:p>
          <a:r>
            <a:rPr lang="en-JM" b="0" i="0" dirty="0"/>
            <a:t>Linking SMS Goals to company goals</a:t>
          </a:r>
          <a:endParaRPr lang="en-JM" dirty="0"/>
        </a:p>
      </dgm:t>
    </dgm:pt>
    <dgm:pt modelId="{7DE1D292-2E37-4A92-8F59-41340ED72EDA}" type="parTrans" cxnId="{B7821FC3-E029-4C2B-ADE1-9E57DD5B2E0A}">
      <dgm:prSet/>
      <dgm:spPr/>
      <dgm:t>
        <a:bodyPr/>
        <a:lstStyle/>
        <a:p>
          <a:endParaRPr lang="en-JM"/>
        </a:p>
      </dgm:t>
    </dgm:pt>
    <dgm:pt modelId="{A67C2BAB-0475-46C9-8EAC-AA90E3E9A8C8}" type="sibTrans" cxnId="{B7821FC3-E029-4C2B-ADE1-9E57DD5B2E0A}">
      <dgm:prSet/>
      <dgm:spPr/>
      <dgm:t>
        <a:bodyPr/>
        <a:lstStyle/>
        <a:p>
          <a:endParaRPr lang="en-JM"/>
        </a:p>
      </dgm:t>
    </dgm:pt>
    <dgm:pt modelId="{9EE6EAB7-5DC3-4598-A7C4-381F8C227511}">
      <dgm:prSet/>
      <dgm:spPr/>
      <dgm:t>
        <a:bodyPr/>
        <a:lstStyle/>
        <a:p>
          <a:r>
            <a:rPr lang="en-JM" b="0" i="0" dirty="0"/>
            <a:t>Create integration chart</a:t>
          </a:r>
          <a:endParaRPr lang="en-JM" dirty="0"/>
        </a:p>
      </dgm:t>
    </dgm:pt>
    <dgm:pt modelId="{EAA57E82-1509-40B9-AD42-6ADEBFECF8BF}" type="parTrans" cxnId="{5FF34A62-BA9F-47CF-B0EE-231ABD72368A}">
      <dgm:prSet/>
      <dgm:spPr/>
      <dgm:t>
        <a:bodyPr/>
        <a:lstStyle/>
        <a:p>
          <a:endParaRPr lang="en-JM"/>
        </a:p>
      </dgm:t>
    </dgm:pt>
    <dgm:pt modelId="{7CB2095D-24D4-4BBF-8DA8-0388C922D3B0}" type="sibTrans" cxnId="{5FF34A62-BA9F-47CF-B0EE-231ABD72368A}">
      <dgm:prSet/>
      <dgm:spPr/>
      <dgm:t>
        <a:bodyPr/>
        <a:lstStyle/>
        <a:p>
          <a:endParaRPr lang="en-JM"/>
        </a:p>
      </dgm:t>
    </dgm:pt>
    <dgm:pt modelId="{5BD5369F-FF68-43EE-BD9A-3DE2F180AB6D}">
      <dgm:prSet/>
      <dgm:spPr/>
      <dgm:t>
        <a:bodyPr/>
        <a:lstStyle/>
        <a:p>
          <a:r>
            <a:rPr lang="en-JM" b="0" i="0" dirty="0"/>
            <a:t>Be strategic when selecting member for your safety committees</a:t>
          </a:r>
          <a:endParaRPr lang="en-JM" dirty="0"/>
        </a:p>
      </dgm:t>
    </dgm:pt>
    <dgm:pt modelId="{5E937B7C-1C0E-4686-87E1-6E89E3712387}" type="parTrans" cxnId="{CF1BB452-2F10-4139-9249-D155ECF849D5}">
      <dgm:prSet/>
      <dgm:spPr/>
      <dgm:t>
        <a:bodyPr/>
        <a:lstStyle/>
        <a:p>
          <a:endParaRPr lang="en-JM"/>
        </a:p>
      </dgm:t>
    </dgm:pt>
    <dgm:pt modelId="{3CF34AF4-1D78-4A13-940F-6878FCB09477}" type="sibTrans" cxnId="{CF1BB452-2F10-4139-9249-D155ECF849D5}">
      <dgm:prSet/>
      <dgm:spPr/>
      <dgm:t>
        <a:bodyPr/>
        <a:lstStyle/>
        <a:p>
          <a:endParaRPr lang="en-JM"/>
        </a:p>
      </dgm:t>
    </dgm:pt>
    <dgm:pt modelId="{96B99402-C8EA-40A3-9E22-4AE5EF956E68}" type="pres">
      <dgm:prSet presAssocID="{AA853F6E-389F-4127-A456-6E5B828071F2}" presName="linear" presStyleCnt="0">
        <dgm:presLayoutVars>
          <dgm:animLvl val="lvl"/>
          <dgm:resizeHandles val="exact"/>
        </dgm:presLayoutVars>
      </dgm:prSet>
      <dgm:spPr/>
    </dgm:pt>
    <dgm:pt modelId="{CAA6F560-4043-4A1E-81F7-0724F30A8F49}" type="pres">
      <dgm:prSet presAssocID="{123482BF-DADD-444F-987F-E73C37A8C118}" presName="parentText" presStyleLbl="node1" presStyleIdx="0" presStyleCnt="5" custLinFactY="94535" custLinFactNeighborX="0" custLinFactNeighborY="100000">
        <dgm:presLayoutVars>
          <dgm:chMax val="0"/>
          <dgm:bulletEnabled val="1"/>
        </dgm:presLayoutVars>
      </dgm:prSet>
      <dgm:spPr/>
    </dgm:pt>
    <dgm:pt modelId="{F959B897-1F7C-4FCA-8311-560387083BEA}" type="pres">
      <dgm:prSet presAssocID="{26692BEA-FCAE-42F3-8ED3-489EA613FA07}" presName="spacer" presStyleCnt="0"/>
      <dgm:spPr/>
    </dgm:pt>
    <dgm:pt modelId="{261E7E58-B1C3-48C5-AFC1-789AF390AD77}" type="pres">
      <dgm:prSet presAssocID="{B8AED416-4976-466D-87FD-D1F4ACC9FC67}" presName="parentText" presStyleLbl="node1" presStyleIdx="1" presStyleCnt="5" custLinFactY="100000" custLinFactNeighborX="0" custLinFactNeighborY="100001">
        <dgm:presLayoutVars>
          <dgm:chMax val="0"/>
          <dgm:bulletEnabled val="1"/>
        </dgm:presLayoutVars>
      </dgm:prSet>
      <dgm:spPr/>
    </dgm:pt>
    <dgm:pt modelId="{25B5CBDB-76A0-4435-824F-A540D1EE7069}" type="pres">
      <dgm:prSet presAssocID="{23AF8663-FDFF-4ACD-AC38-FC9AA2A7BCFF}" presName="spacer" presStyleCnt="0"/>
      <dgm:spPr/>
    </dgm:pt>
    <dgm:pt modelId="{D808972E-CFF9-4E01-8D24-D020C13EF0D8}" type="pres">
      <dgm:prSet presAssocID="{1EAA2A75-506C-4BA8-9305-862DEC7CE39C}" presName="parentText" presStyleLbl="node1" presStyleIdx="2" presStyleCnt="5" custLinFactY="-203220" custLinFactNeighborY="-300000">
        <dgm:presLayoutVars>
          <dgm:chMax val="0"/>
          <dgm:bulletEnabled val="1"/>
        </dgm:presLayoutVars>
      </dgm:prSet>
      <dgm:spPr/>
    </dgm:pt>
    <dgm:pt modelId="{433DED1B-AFAD-4183-AE2D-8A5BDBEFB059}" type="pres">
      <dgm:prSet presAssocID="{A67C2BAB-0475-46C9-8EAC-AA90E3E9A8C8}" presName="spacer" presStyleCnt="0"/>
      <dgm:spPr/>
    </dgm:pt>
    <dgm:pt modelId="{4B9346DD-5C6E-4E98-9497-1909AA2D3A64}" type="pres">
      <dgm:prSet presAssocID="{9EE6EAB7-5DC3-4598-A7C4-381F8C2275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81C2D4-5D4C-42F0-BD85-7F4D6D14C8AF}" type="pres">
      <dgm:prSet presAssocID="{7CB2095D-24D4-4BBF-8DA8-0388C922D3B0}" presName="spacer" presStyleCnt="0"/>
      <dgm:spPr/>
    </dgm:pt>
    <dgm:pt modelId="{BAF38077-A4D5-46C6-B7D9-942952D50E2D}" type="pres">
      <dgm:prSet presAssocID="{5BD5369F-FF68-43EE-BD9A-3DE2F180AB6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D2D723C-4751-4B3C-A9FD-DFA523750874}" srcId="{AA853F6E-389F-4127-A456-6E5B828071F2}" destId="{B8AED416-4976-466D-87FD-D1F4ACC9FC67}" srcOrd="1" destOrd="0" parTransId="{E50368B9-9055-4451-A3F2-D033E34ED982}" sibTransId="{23AF8663-FDFF-4ACD-AC38-FC9AA2A7BCFF}"/>
    <dgm:cxn modelId="{06FCD45B-4DDD-474F-BA72-C62A667FD3BE}" type="presOf" srcId="{AA853F6E-389F-4127-A456-6E5B828071F2}" destId="{96B99402-C8EA-40A3-9E22-4AE5EF956E68}" srcOrd="0" destOrd="0" presId="urn:microsoft.com/office/officeart/2005/8/layout/vList2"/>
    <dgm:cxn modelId="{5FF34A62-BA9F-47CF-B0EE-231ABD72368A}" srcId="{AA853F6E-389F-4127-A456-6E5B828071F2}" destId="{9EE6EAB7-5DC3-4598-A7C4-381F8C227511}" srcOrd="3" destOrd="0" parTransId="{EAA57E82-1509-40B9-AD42-6ADEBFECF8BF}" sibTransId="{7CB2095D-24D4-4BBF-8DA8-0388C922D3B0}"/>
    <dgm:cxn modelId="{C856C371-EAF8-4EC6-BDAF-8075735C927F}" type="presOf" srcId="{1EAA2A75-506C-4BA8-9305-862DEC7CE39C}" destId="{D808972E-CFF9-4E01-8D24-D020C13EF0D8}" srcOrd="0" destOrd="0" presId="urn:microsoft.com/office/officeart/2005/8/layout/vList2"/>
    <dgm:cxn modelId="{CF1BB452-2F10-4139-9249-D155ECF849D5}" srcId="{AA853F6E-389F-4127-A456-6E5B828071F2}" destId="{5BD5369F-FF68-43EE-BD9A-3DE2F180AB6D}" srcOrd="4" destOrd="0" parTransId="{5E937B7C-1C0E-4686-87E1-6E89E3712387}" sibTransId="{3CF34AF4-1D78-4A13-940F-6878FCB09477}"/>
    <dgm:cxn modelId="{724F20AC-15C2-4973-8B9E-98D4765E94D5}" type="presOf" srcId="{9EE6EAB7-5DC3-4598-A7C4-381F8C227511}" destId="{4B9346DD-5C6E-4E98-9497-1909AA2D3A64}" srcOrd="0" destOrd="0" presId="urn:microsoft.com/office/officeart/2005/8/layout/vList2"/>
    <dgm:cxn modelId="{0EF433C0-920C-48C4-8D3C-3AFCD5A024FF}" srcId="{AA853F6E-389F-4127-A456-6E5B828071F2}" destId="{123482BF-DADD-444F-987F-E73C37A8C118}" srcOrd="0" destOrd="0" parTransId="{26406C5C-73A9-4E6A-8EC6-8940BF8BC52C}" sibTransId="{26692BEA-FCAE-42F3-8ED3-489EA613FA07}"/>
    <dgm:cxn modelId="{B7821FC3-E029-4C2B-ADE1-9E57DD5B2E0A}" srcId="{AA853F6E-389F-4127-A456-6E5B828071F2}" destId="{1EAA2A75-506C-4BA8-9305-862DEC7CE39C}" srcOrd="2" destOrd="0" parTransId="{7DE1D292-2E37-4A92-8F59-41340ED72EDA}" sibTransId="{A67C2BAB-0475-46C9-8EAC-AA90E3E9A8C8}"/>
    <dgm:cxn modelId="{60091FCE-B7E6-4D5C-9DBF-1A5DA0243324}" type="presOf" srcId="{B8AED416-4976-466D-87FD-D1F4ACC9FC67}" destId="{261E7E58-B1C3-48C5-AFC1-789AF390AD77}" srcOrd="0" destOrd="0" presId="urn:microsoft.com/office/officeart/2005/8/layout/vList2"/>
    <dgm:cxn modelId="{BD5870E5-6A37-4605-8B02-A19804D3F00C}" type="presOf" srcId="{123482BF-DADD-444F-987F-E73C37A8C118}" destId="{CAA6F560-4043-4A1E-81F7-0724F30A8F49}" srcOrd="0" destOrd="0" presId="urn:microsoft.com/office/officeart/2005/8/layout/vList2"/>
    <dgm:cxn modelId="{E2A0CFE9-99C7-4F23-B8E2-B28F2BBCCC6F}" type="presOf" srcId="{5BD5369F-FF68-43EE-BD9A-3DE2F180AB6D}" destId="{BAF38077-A4D5-46C6-B7D9-942952D50E2D}" srcOrd="0" destOrd="0" presId="urn:microsoft.com/office/officeart/2005/8/layout/vList2"/>
    <dgm:cxn modelId="{382C27D3-34CE-43EA-989A-CCA542B09885}" type="presParOf" srcId="{96B99402-C8EA-40A3-9E22-4AE5EF956E68}" destId="{CAA6F560-4043-4A1E-81F7-0724F30A8F49}" srcOrd="0" destOrd="0" presId="urn:microsoft.com/office/officeart/2005/8/layout/vList2"/>
    <dgm:cxn modelId="{D575DE96-9F12-4602-B513-5074A36EE5DB}" type="presParOf" srcId="{96B99402-C8EA-40A3-9E22-4AE5EF956E68}" destId="{F959B897-1F7C-4FCA-8311-560387083BEA}" srcOrd="1" destOrd="0" presId="urn:microsoft.com/office/officeart/2005/8/layout/vList2"/>
    <dgm:cxn modelId="{98868267-38D7-48AB-893F-AA3F6E09261C}" type="presParOf" srcId="{96B99402-C8EA-40A3-9E22-4AE5EF956E68}" destId="{261E7E58-B1C3-48C5-AFC1-789AF390AD77}" srcOrd="2" destOrd="0" presId="urn:microsoft.com/office/officeart/2005/8/layout/vList2"/>
    <dgm:cxn modelId="{BEEF0132-CFA4-49C3-A403-C78231A21649}" type="presParOf" srcId="{96B99402-C8EA-40A3-9E22-4AE5EF956E68}" destId="{25B5CBDB-76A0-4435-824F-A540D1EE7069}" srcOrd="3" destOrd="0" presId="urn:microsoft.com/office/officeart/2005/8/layout/vList2"/>
    <dgm:cxn modelId="{185C2185-7840-4213-BBD3-A143BF4E5A09}" type="presParOf" srcId="{96B99402-C8EA-40A3-9E22-4AE5EF956E68}" destId="{D808972E-CFF9-4E01-8D24-D020C13EF0D8}" srcOrd="4" destOrd="0" presId="urn:microsoft.com/office/officeart/2005/8/layout/vList2"/>
    <dgm:cxn modelId="{6308F6B6-49D8-4EE1-826F-9F6342BBED74}" type="presParOf" srcId="{96B99402-C8EA-40A3-9E22-4AE5EF956E68}" destId="{433DED1B-AFAD-4183-AE2D-8A5BDBEFB059}" srcOrd="5" destOrd="0" presId="urn:microsoft.com/office/officeart/2005/8/layout/vList2"/>
    <dgm:cxn modelId="{4EFEB412-0CCC-439A-AE61-508CD4196B2B}" type="presParOf" srcId="{96B99402-C8EA-40A3-9E22-4AE5EF956E68}" destId="{4B9346DD-5C6E-4E98-9497-1909AA2D3A64}" srcOrd="6" destOrd="0" presId="urn:microsoft.com/office/officeart/2005/8/layout/vList2"/>
    <dgm:cxn modelId="{693DF350-7185-46AD-9FEF-07117EAEB467}" type="presParOf" srcId="{96B99402-C8EA-40A3-9E22-4AE5EF956E68}" destId="{9981C2D4-5D4C-42F0-BD85-7F4D6D14C8AF}" srcOrd="7" destOrd="0" presId="urn:microsoft.com/office/officeart/2005/8/layout/vList2"/>
    <dgm:cxn modelId="{4E33138C-F24F-4FCE-BA7F-E3A8FDDC4C7E}" type="presParOf" srcId="{96B99402-C8EA-40A3-9E22-4AE5EF956E68}" destId="{BAF38077-A4D5-46C6-B7D9-942952D50E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D26A21-EFE7-44B9-9A86-65F121164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6975ACB3-7BFD-406C-8979-EF1ADE60386C}">
      <dgm:prSet/>
      <dgm:spPr/>
      <dgm:t>
        <a:bodyPr/>
        <a:lstStyle/>
        <a:p>
          <a:r>
            <a:rPr lang="en-JM" b="0" i="0" dirty="0"/>
            <a:t>Seeing is believing –Power of SPIs </a:t>
          </a:r>
          <a:endParaRPr lang="en-JM" dirty="0"/>
        </a:p>
      </dgm:t>
    </dgm:pt>
    <dgm:pt modelId="{A500000C-087E-455A-A1AF-2E47AE00969E}" type="parTrans" cxnId="{973BFB05-C835-47CD-B670-C5C377BB4750}">
      <dgm:prSet/>
      <dgm:spPr/>
      <dgm:t>
        <a:bodyPr/>
        <a:lstStyle/>
        <a:p>
          <a:endParaRPr lang="en-JM"/>
        </a:p>
      </dgm:t>
    </dgm:pt>
    <dgm:pt modelId="{655C52F7-FD9B-425E-A011-EA83A12FFD59}" type="sibTrans" cxnId="{973BFB05-C835-47CD-B670-C5C377BB4750}">
      <dgm:prSet/>
      <dgm:spPr/>
      <dgm:t>
        <a:bodyPr/>
        <a:lstStyle/>
        <a:p>
          <a:endParaRPr lang="en-JM"/>
        </a:p>
      </dgm:t>
    </dgm:pt>
    <dgm:pt modelId="{3051C8C2-906D-4476-9E0E-A0EE4DCB69E5}">
      <dgm:prSet/>
      <dgm:spPr/>
      <dgm:t>
        <a:bodyPr/>
        <a:lstStyle/>
        <a:p>
          <a:endParaRPr lang="en-JM" dirty="0"/>
        </a:p>
      </dgm:t>
    </dgm:pt>
    <dgm:pt modelId="{1C376199-4FA7-47E2-924E-40FFC14C79DC}" type="parTrans" cxnId="{526C8905-0E53-43F0-9A26-736C2CC2BC35}">
      <dgm:prSet/>
      <dgm:spPr/>
      <dgm:t>
        <a:bodyPr/>
        <a:lstStyle/>
        <a:p>
          <a:endParaRPr lang="en-JM"/>
        </a:p>
      </dgm:t>
    </dgm:pt>
    <dgm:pt modelId="{1757FD78-F860-412A-A466-717CFBA46B30}" type="sibTrans" cxnId="{526C8905-0E53-43F0-9A26-736C2CC2BC35}">
      <dgm:prSet/>
      <dgm:spPr/>
      <dgm:t>
        <a:bodyPr/>
        <a:lstStyle/>
        <a:p>
          <a:endParaRPr lang="en-JM"/>
        </a:p>
      </dgm:t>
    </dgm:pt>
    <dgm:pt modelId="{EC84CC28-A868-49AE-9937-F79B75EA9123}">
      <dgm:prSet/>
      <dgm:spPr/>
      <dgm:t>
        <a:bodyPr/>
        <a:lstStyle/>
        <a:p>
          <a:r>
            <a:rPr lang="en-JM" b="0" i="0" dirty="0"/>
            <a:t>Review Cases Study for relevance (jail time)…</a:t>
          </a:r>
          <a:endParaRPr lang="en-JM" dirty="0"/>
        </a:p>
      </dgm:t>
    </dgm:pt>
    <dgm:pt modelId="{C8E0DA0D-CA1B-42BA-931F-CBD883798159}" type="parTrans" cxnId="{3BC1C465-8904-4378-A129-F8EB5BEC4BA3}">
      <dgm:prSet/>
      <dgm:spPr/>
      <dgm:t>
        <a:bodyPr/>
        <a:lstStyle/>
        <a:p>
          <a:endParaRPr lang="en-JM"/>
        </a:p>
      </dgm:t>
    </dgm:pt>
    <dgm:pt modelId="{A852AC14-F756-470E-8E92-5E30BB9BC19E}" type="sibTrans" cxnId="{3BC1C465-8904-4378-A129-F8EB5BEC4BA3}">
      <dgm:prSet/>
      <dgm:spPr/>
      <dgm:t>
        <a:bodyPr/>
        <a:lstStyle/>
        <a:p>
          <a:endParaRPr lang="en-JM"/>
        </a:p>
      </dgm:t>
    </dgm:pt>
    <dgm:pt modelId="{F8F90E34-032B-4507-9872-93D8F1A49BCC}" type="pres">
      <dgm:prSet presAssocID="{ADD26A21-EFE7-44B9-9A86-65F121164581}" presName="linear" presStyleCnt="0">
        <dgm:presLayoutVars>
          <dgm:animLvl val="lvl"/>
          <dgm:resizeHandles val="exact"/>
        </dgm:presLayoutVars>
      </dgm:prSet>
      <dgm:spPr/>
    </dgm:pt>
    <dgm:pt modelId="{3EAA9C29-91B1-48EB-A5D0-902643AB4C04}" type="pres">
      <dgm:prSet presAssocID="{6975ACB3-7BFD-406C-8979-EF1ADE6038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3D2D54-4709-4B7C-B874-C551939C100F}" type="pres">
      <dgm:prSet presAssocID="{6975ACB3-7BFD-406C-8979-EF1ADE60386C}" presName="childText" presStyleLbl="revTx" presStyleIdx="0" presStyleCnt="1">
        <dgm:presLayoutVars>
          <dgm:bulletEnabled val="1"/>
        </dgm:presLayoutVars>
      </dgm:prSet>
      <dgm:spPr/>
    </dgm:pt>
    <dgm:pt modelId="{96223058-F581-4B2F-9D7F-305856FD2048}" type="pres">
      <dgm:prSet presAssocID="{EC84CC28-A868-49AE-9937-F79B75EA9123}" presName="parentText" presStyleLbl="node1" presStyleIdx="1" presStyleCnt="2" custLinFactX="-17983" custLinFactNeighborX="-100000" custLinFactNeighborY="24568">
        <dgm:presLayoutVars>
          <dgm:chMax val="0"/>
          <dgm:bulletEnabled val="1"/>
        </dgm:presLayoutVars>
      </dgm:prSet>
      <dgm:spPr/>
    </dgm:pt>
  </dgm:ptLst>
  <dgm:cxnLst>
    <dgm:cxn modelId="{526C8905-0E53-43F0-9A26-736C2CC2BC35}" srcId="{6975ACB3-7BFD-406C-8979-EF1ADE60386C}" destId="{3051C8C2-906D-4476-9E0E-A0EE4DCB69E5}" srcOrd="0" destOrd="0" parTransId="{1C376199-4FA7-47E2-924E-40FFC14C79DC}" sibTransId="{1757FD78-F860-412A-A466-717CFBA46B30}"/>
    <dgm:cxn modelId="{973BFB05-C835-47CD-B670-C5C377BB4750}" srcId="{ADD26A21-EFE7-44B9-9A86-65F121164581}" destId="{6975ACB3-7BFD-406C-8979-EF1ADE60386C}" srcOrd="0" destOrd="0" parTransId="{A500000C-087E-455A-A1AF-2E47AE00969E}" sibTransId="{655C52F7-FD9B-425E-A011-EA83A12FFD59}"/>
    <dgm:cxn modelId="{A06EFF29-343F-4081-AAFA-B10916F58BB0}" type="presOf" srcId="{3051C8C2-906D-4476-9E0E-A0EE4DCB69E5}" destId="{143D2D54-4709-4B7C-B874-C551939C100F}" srcOrd="0" destOrd="0" presId="urn:microsoft.com/office/officeart/2005/8/layout/vList2"/>
    <dgm:cxn modelId="{3BC1C465-8904-4378-A129-F8EB5BEC4BA3}" srcId="{ADD26A21-EFE7-44B9-9A86-65F121164581}" destId="{EC84CC28-A868-49AE-9937-F79B75EA9123}" srcOrd="1" destOrd="0" parTransId="{C8E0DA0D-CA1B-42BA-931F-CBD883798159}" sibTransId="{A852AC14-F756-470E-8E92-5E30BB9BC19E}"/>
    <dgm:cxn modelId="{273B23CE-FF17-4A2E-9D52-92A38EFC1008}" type="presOf" srcId="{EC84CC28-A868-49AE-9937-F79B75EA9123}" destId="{96223058-F581-4B2F-9D7F-305856FD2048}" srcOrd="0" destOrd="0" presId="urn:microsoft.com/office/officeart/2005/8/layout/vList2"/>
    <dgm:cxn modelId="{0027B2D4-2737-453E-9635-73AE5BDFF255}" type="presOf" srcId="{6975ACB3-7BFD-406C-8979-EF1ADE60386C}" destId="{3EAA9C29-91B1-48EB-A5D0-902643AB4C04}" srcOrd="0" destOrd="0" presId="urn:microsoft.com/office/officeart/2005/8/layout/vList2"/>
    <dgm:cxn modelId="{BF65C7FF-41AE-4F97-9111-EE3A1817F775}" type="presOf" srcId="{ADD26A21-EFE7-44B9-9A86-65F121164581}" destId="{F8F90E34-032B-4507-9872-93D8F1A49BCC}" srcOrd="0" destOrd="0" presId="urn:microsoft.com/office/officeart/2005/8/layout/vList2"/>
    <dgm:cxn modelId="{2D7052B3-FF08-452C-BB97-9DADDD5EAAB2}" type="presParOf" srcId="{F8F90E34-032B-4507-9872-93D8F1A49BCC}" destId="{3EAA9C29-91B1-48EB-A5D0-902643AB4C04}" srcOrd="0" destOrd="0" presId="urn:microsoft.com/office/officeart/2005/8/layout/vList2"/>
    <dgm:cxn modelId="{05355654-70B6-4A04-96A2-B29A43363902}" type="presParOf" srcId="{F8F90E34-032B-4507-9872-93D8F1A49BCC}" destId="{143D2D54-4709-4B7C-B874-C551939C100F}" srcOrd="1" destOrd="0" presId="urn:microsoft.com/office/officeart/2005/8/layout/vList2"/>
    <dgm:cxn modelId="{2AE82C28-5ED1-43D6-A205-3960E6713889}" type="presParOf" srcId="{F8F90E34-032B-4507-9872-93D8F1A49BCC}" destId="{96223058-F581-4B2F-9D7F-305856FD20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F9E3A2-72BD-4E37-85DA-CE543C2B86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JM"/>
        </a:p>
      </dgm:t>
    </dgm:pt>
    <dgm:pt modelId="{8978C0C0-CD7A-414D-A4F0-B8056BAFDF5F}">
      <dgm:prSet/>
      <dgm:spPr/>
      <dgm:t>
        <a:bodyPr/>
        <a:lstStyle/>
        <a:p>
          <a:r>
            <a:rPr lang="en-JM" b="0" i="0" dirty="0"/>
            <a:t>Policy</a:t>
          </a:r>
          <a:endParaRPr lang="en-JM" dirty="0"/>
        </a:p>
      </dgm:t>
    </dgm:pt>
    <dgm:pt modelId="{9C47E71A-8E77-4A78-87CE-1A358BC61CA0}" type="parTrans" cxnId="{559E7406-013A-4C80-8339-61B151609353}">
      <dgm:prSet/>
      <dgm:spPr/>
      <dgm:t>
        <a:bodyPr/>
        <a:lstStyle/>
        <a:p>
          <a:endParaRPr lang="en-JM"/>
        </a:p>
      </dgm:t>
    </dgm:pt>
    <dgm:pt modelId="{0791FD51-772C-4605-9619-B89F5100E15C}" type="sibTrans" cxnId="{559E7406-013A-4C80-8339-61B151609353}">
      <dgm:prSet/>
      <dgm:spPr/>
      <dgm:t>
        <a:bodyPr/>
        <a:lstStyle/>
        <a:p>
          <a:endParaRPr lang="en-JM"/>
        </a:p>
      </dgm:t>
    </dgm:pt>
    <dgm:pt modelId="{6E28E62A-6858-412E-9FCF-C59C9E8497CA}">
      <dgm:prSet/>
      <dgm:spPr/>
      <dgm:t>
        <a:bodyPr/>
        <a:lstStyle/>
        <a:p>
          <a:r>
            <a:rPr lang="en-JM" b="0" i="0" dirty="0"/>
            <a:t>Increase awareness about system</a:t>
          </a:r>
          <a:endParaRPr lang="en-JM" dirty="0"/>
        </a:p>
      </dgm:t>
    </dgm:pt>
    <dgm:pt modelId="{711A2363-2E82-47E9-824C-10086F174E37}" type="parTrans" cxnId="{17E4825D-71DA-441C-9C15-3DC6858E8EC3}">
      <dgm:prSet/>
      <dgm:spPr/>
      <dgm:t>
        <a:bodyPr/>
        <a:lstStyle/>
        <a:p>
          <a:endParaRPr lang="en-JM"/>
        </a:p>
      </dgm:t>
    </dgm:pt>
    <dgm:pt modelId="{9FD9AAA2-E5E6-419B-AE97-007D123278B3}" type="sibTrans" cxnId="{17E4825D-71DA-441C-9C15-3DC6858E8EC3}">
      <dgm:prSet/>
      <dgm:spPr/>
      <dgm:t>
        <a:bodyPr/>
        <a:lstStyle/>
        <a:p>
          <a:endParaRPr lang="en-JM"/>
        </a:p>
      </dgm:t>
    </dgm:pt>
    <dgm:pt modelId="{37F3FDED-90CC-4EF9-8140-D4FCFDD8915F}">
      <dgm:prSet/>
      <dgm:spPr/>
      <dgm:t>
        <a:bodyPr/>
        <a:lstStyle/>
        <a:p>
          <a:r>
            <a:rPr lang="en-JM" b="0" i="0" dirty="0"/>
            <a:t>Be ready for the tests</a:t>
          </a:r>
          <a:endParaRPr lang="en-JM" dirty="0"/>
        </a:p>
      </dgm:t>
    </dgm:pt>
    <dgm:pt modelId="{5079FB27-F73F-4544-86C5-9089199293A1}" type="parTrans" cxnId="{E8E48EE4-7CB6-405C-8076-CA929FEB87D5}">
      <dgm:prSet/>
      <dgm:spPr/>
      <dgm:t>
        <a:bodyPr/>
        <a:lstStyle/>
        <a:p>
          <a:endParaRPr lang="en-JM"/>
        </a:p>
      </dgm:t>
    </dgm:pt>
    <dgm:pt modelId="{C1923F3D-599C-4DE4-BF15-C2405C75ABD5}" type="sibTrans" cxnId="{E8E48EE4-7CB6-405C-8076-CA929FEB87D5}">
      <dgm:prSet/>
      <dgm:spPr/>
      <dgm:t>
        <a:bodyPr/>
        <a:lstStyle/>
        <a:p>
          <a:endParaRPr lang="en-JM"/>
        </a:p>
      </dgm:t>
    </dgm:pt>
    <dgm:pt modelId="{F8F75D84-CC95-40E6-846E-E1C7406FFD43}" type="pres">
      <dgm:prSet presAssocID="{1AF9E3A2-72BD-4E37-85DA-CE543C2B86D8}" presName="linear" presStyleCnt="0">
        <dgm:presLayoutVars>
          <dgm:animLvl val="lvl"/>
          <dgm:resizeHandles val="exact"/>
        </dgm:presLayoutVars>
      </dgm:prSet>
      <dgm:spPr/>
    </dgm:pt>
    <dgm:pt modelId="{F76A59F3-E926-4EE1-8871-1683C33294B0}" type="pres">
      <dgm:prSet presAssocID="{8978C0C0-CD7A-414D-A4F0-B8056BAFDF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FACCFF-252C-4EB2-837F-7B694927336E}" type="pres">
      <dgm:prSet presAssocID="{0791FD51-772C-4605-9619-B89F5100E15C}" presName="spacer" presStyleCnt="0"/>
      <dgm:spPr/>
    </dgm:pt>
    <dgm:pt modelId="{06414FC4-229C-4921-84CB-0A6B6BB7960D}" type="pres">
      <dgm:prSet presAssocID="{6E28E62A-6858-412E-9FCF-C59C9E8497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6E46E2-A691-4C63-A020-B908A3FBADEE}" type="pres">
      <dgm:prSet presAssocID="{9FD9AAA2-E5E6-419B-AE97-007D123278B3}" presName="spacer" presStyleCnt="0"/>
      <dgm:spPr/>
    </dgm:pt>
    <dgm:pt modelId="{5525BE09-F1CF-4B96-BC04-2BF7CC2648CB}" type="pres">
      <dgm:prSet presAssocID="{37F3FDED-90CC-4EF9-8140-D4FCFDD891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9E7406-013A-4C80-8339-61B151609353}" srcId="{1AF9E3A2-72BD-4E37-85DA-CE543C2B86D8}" destId="{8978C0C0-CD7A-414D-A4F0-B8056BAFDF5F}" srcOrd="0" destOrd="0" parTransId="{9C47E71A-8E77-4A78-87CE-1A358BC61CA0}" sibTransId="{0791FD51-772C-4605-9619-B89F5100E15C}"/>
    <dgm:cxn modelId="{04B84736-9B92-4113-A9EC-AA0463BDEB45}" type="presOf" srcId="{1AF9E3A2-72BD-4E37-85DA-CE543C2B86D8}" destId="{F8F75D84-CC95-40E6-846E-E1C7406FFD43}" srcOrd="0" destOrd="0" presId="urn:microsoft.com/office/officeart/2005/8/layout/vList2"/>
    <dgm:cxn modelId="{17E4825D-71DA-441C-9C15-3DC6858E8EC3}" srcId="{1AF9E3A2-72BD-4E37-85DA-CE543C2B86D8}" destId="{6E28E62A-6858-412E-9FCF-C59C9E8497CA}" srcOrd="1" destOrd="0" parTransId="{711A2363-2E82-47E9-824C-10086F174E37}" sibTransId="{9FD9AAA2-E5E6-419B-AE97-007D123278B3}"/>
    <dgm:cxn modelId="{A8599368-8473-4375-AB0A-60A9F8DE8B2A}" type="presOf" srcId="{37F3FDED-90CC-4EF9-8140-D4FCFDD8915F}" destId="{5525BE09-F1CF-4B96-BC04-2BF7CC2648CB}" srcOrd="0" destOrd="0" presId="urn:microsoft.com/office/officeart/2005/8/layout/vList2"/>
    <dgm:cxn modelId="{FB656179-1EF5-4E24-8F0F-17DFF2F5BC14}" type="presOf" srcId="{6E28E62A-6858-412E-9FCF-C59C9E8497CA}" destId="{06414FC4-229C-4921-84CB-0A6B6BB7960D}" srcOrd="0" destOrd="0" presId="urn:microsoft.com/office/officeart/2005/8/layout/vList2"/>
    <dgm:cxn modelId="{01CCDEB5-99F0-403B-AE98-A5FDF779895B}" type="presOf" srcId="{8978C0C0-CD7A-414D-A4F0-B8056BAFDF5F}" destId="{F76A59F3-E926-4EE1-8871-1683C33294B0}" srcOrd="0" destOrd="0" presId="urn:microsoft.com/office/officeart/2005/8/layout/vList2"/>
    <dgm:cxn modelId="{E8E48EE4-7CB6-405C-8076-CA929FEB87D5}" srcId="{1AF9E3A2-72BD-4E37-85DA-CE543C2B86D8}" destId="{37F3FDED-90CC-4EF9-8140-D4FCFDD8915F}" srcOrd="2" destOrd="0" parTransId="{5079FB27-F73F-4544-86C5-9089199293A1}" sibTransId="{C1923F3D-599C-4DE4-BF15-C2405C75ABD5}"/>
    <dgm:cxn modelId="{D48BEAC3-D8F5-4E3C-ADA9-D8BF27D48EF3}" type="presParOf" srcId="{F8F75D84-CC95-40E6-846E-E1C7406FFD43}" destId="{F76A59F3-E926-4EE1-8871-1683C33294B0}" srcOrd="0" destOrd="0" presId="urn:microsoft.com/office/officeart/2005/8/layout/vList2"/>
    <dgm:cxn modelId="{238DF300-AFB8-4186-AAAC-4DF18CDE6A65}" type="presParOf" srcId="{F8F75D84-CC95-40E6-846E-E1C7406FFD43}" destId="{0EFACCFF-252C-4EB2-837F-7B694927336E}" srcOrd="1" destOrd="0" presId="urn:microsoft.com/office/officeart/2005/8/layout/vList2"/>
    <dgm:cxn modelId="{7804648D-677E-4114-946C-BB72849467CD}" type="presParOf" srcId="{F8F75D84-CC95-40E6-846E-E1C7406FFD43}" destId="{06414FC4-229C-4921-84CB-0A6B6BB7960D}" srcOrd="2" destOrd="0" presId="urn:microsoft.com/office/officeart/2005/8/layout/vList2"/>
    <dgm:cxn modelId="{1C8B316B-82B2-4482-B5CA-9E7F45E5EB0E}" type="presParOf" srcId="{F8F75D84-CC95-40E6-846E-E1C7406FFD43}" destId="{D96E46E2-A691-4C63-A020-B908A3FBADEE}" srcOrd="3" destOrd="0" presId="urn:microsoft.com/office/officeart/2005/8/layout/vList2"/>
    <dgm:cxn modelId="{FEB48370-D3B9-4EA5-9D23-F31E595B2876}" type="presParOf" srcId="{F8F75D84-CC95-40E6-846E-E1C7406FFD43}" destId="{5525BE09-F1CF-4B96-BC04-2BF7CC2648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547B0-4F5A-4A98-9E8A-295008DE93E0}">
      <dsp:nvSpPr>
        <dsp:cNvPr id="0" name=""/>
        <dsp:cNvSpPr/>
      </dsp:nvSpPr>
      <dsp:spPr>
        <a:xfrm>
          <a:off x="2008" y="0"/>
          <a:ext cx="1958624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900" b="0" i="0" kern="1200" dirty="0"/>
            <a:t>Safety Policy &amp; Objectives</a:t>
          </a:r>
          <a:endParaRPr lang="en-JM" sz="1900" kern="1200" dirty="0"/>
        </a:p>
      </dsp:txBody>
      <dsp:txXfrm>
        <a:off x="59374" y="57366"/>
        <a:ext cx="1843892" cy="3301568"/>
      </dsp:txXfrm>
    </dsp:sp>
    <dsp:sp modelId="{3DB334CE-79B7-4FCE-BA7B-4001D17ABB42}">
      <dsp:nvSpPr>
        <dsp:cNvPr id="0" name=""/>
        <dsp:cNvSpPr/>
      </dsp:nvSpPr>
      <dsp:spPr>
        <a:xfrm>
          <a:off x="2289681" y="0"/>
          <a:ext cx="1958624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900" b="0" i="0" kern="1200" dirty="0"/>
            <a:t>Safety Risk Management</a:t>
          </a:r>
          <a:endParaRPr lang="en-JM" sz="1900" kern="1200" dirty="0"/>
        </a:p>
      </dsp:txBody>
      <dsp:txXfrm>
        <a:off x="2347047" y="57366"/>
        <a:ext cx="1843892" cy="3301568"/>
      </dsp:txXfrm>
    </dsp:sp>
    <dsp:sp modelId="{2A502B06-AB60-4D99-A2C3-CA74B5F547B9}">
      <dsp:nvSpPr>
        <dsp:cNvPr id="0" name=""/>
        <dsp:cNvSpPr/>
      </dsp:nvSpPr>
      <dsp:spPr>
        <a:xfrm>
          <a:off x="4577353" y="0"/>
          <a:ext cx="1958624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900" b="0" i="0" kern="1200" dirty="0"/>
            <a:t>Safety Assurance</a:t>
          </a:r>
          <a:endParaRPr lang="en-JM" sz="1900" kern="1200" dirty="0"/>
        </a:p>
      </dsp:txBody>
      <dsp:txXfrm>
        <a:off x="4634719" y="57366"/>
        <a:ext cx="1843892" cy="3301568"/>
      </dsp:txXfrm>
    </dsp:sp>
    <dsp:sp modelId="{9D402BF4-1746-4A43-BB30-2D85B41495FA}">
      <dsp:nvSpPr>
        <dsp:cNvPr id="0" name=""/>
        <dsp:cNvSpPr/>
      </dsp:nvSpPr>
      <dsp:spPr>
        <a:xfrm>
          <a:off x="6865026" y="0"/>
          <a:ext cx="1958624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900" b="0" i="0" kern="1200" dirty="0"/>
            <a:t>Safety Promotion</a:t>
          </a:r>
          <a:endParaRPr lang="en-JM" sz="1900" kern="1200" dirty="0"/>
        </a:p>
      </dsp:txBody>
      <dsp:txXfrm>
        <a:off x="6922392" y="57366"/>
        <a:ext cx="1843892" cy="3301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0085B-79AB-4580-A485-CE31C0BC79E9}">
      <dsp:nvSpPr>
        <dsp:cNvPr id="0" name=""/>
        <dsp:cNvSpPr/>
      </dsp:nvSpPr>
      <dsp:spPr>
        <a:xfrm>
          <a:off x="0" y="56195"/>
          <a:ext cx="5589998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700" b="0" i="0" kern="1200" dirty="0"/>
            <a:t>On the side of the Safety Managers</a:t>
          </a:r>
          <a:endParaRPr lang="en-JM" sz="2700" kern="1200" dirty="0"/>
        </a:p>
      </dsp:txBody>
      <dsp:txXfrm>
        <a:off x="52431" y="108626"/>
        <a:ext cx="5485136" cy="969198"/>
      </dsp:txXfrm>
    </dsp:sp>
    <dsp:sp modelId="{2575FF8C-A5F6-44A4-BADA-AA887B996F74}">
      <dsp:nvSpPr>
        <dsp:cNvPr id="0" name=""/>
        <dsp:cNvSpPr/>
      </dsp:nvSpPr>
      <dsp:spPr>
        <a:xfrm>
          <a:off x="0" y="1130255"/>
          <a:ext cx="558999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8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JM" sz="2100" b="0" i="0" kern="1200" dirty="0"/>
            <a:t>No conflicting duties….</a:t>
          </a:r>
          <a:endParaRPr lang="en-JM" sz="2100" kern="1200" dirty="0"/>
        </a:p>
      </dsp:txBody>
      <dsp:txXfrm>
        <a:off x="0" y="1130255"/>
        <a:ext cx="5589998" cy="447120"/>
      </dsp:txXfrm>
    </dsp:sp>
    <dsp:sp modelId="{7FAB1BD1-32C4-4A81-ADA9-2975C71BDAA4}">
      <dsp:nvSpPr>
        <dsp:cNvPr id="0" name=""/>
        <dsp:cNvSpPr/>
      </dsp:nvSpPr>
      <dsp:spPr>
        <a:xfrm>
          <a:off x="0" y="1577375"/>
          <a:ext cx="5589998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700" b="0" i="0" kern="1200" dirty="0"/>
            <a:t>Need to focus</a:t>
          </a:r>
          <a:endParaRPr lang="en-JM" sz="2700" kern="1200" dirty="0"/>
        </a:p>
      </dsp:txBody>
      <dsp:txXfrm>
        <a:off x="52431" y="1629806"/>
        <a:ext cx="5485136" cy="969198"/>
      </dsp:txXfrm>
    </dsp:sp>
    <dsp:sp modelId="{F11B743F-DF24-4912-9B61-8CA1C18BDE53}">
      <dsp:nvSpPr>
        <dsp:cNvPr id="0" name=""/>
        <dsp:cNvSpPr/>
      </dsp:nvSpPr>
      <dsp:spPr>
        <a:xfrm>
          <a:off x="0" y="2729195"/>
          <a:ext cx="5589998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700" b="0" i="0" kern="1200" dirty="0"/>
            <a:t>Predetermine priorities </a:t>
          </a:r>
          <a:endParaRPr lang="en-JM" sz="2700" kern="1200" dirty="0"/>
        </a:p>
      </dsp:txBody>
      <dsp:txXfrm>
        <a:off x="52431" y="2781626"/>
        <a:ext cx="5485136" cy="9691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117FD-7996-4C54-A47C-82D66518894A}">
      <dsp:nvSpPr>
        <dsp:cNvPr id="0" name=""/>
        <dsp:cNvSpPr/>
      </dsp:nvSpPr>
      <dsp:spPr>
        <a:xfrm>
          <a:off x="839925" y="0"/>
          <a:ext cx="9418811" cy="466049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8594D-AAFC-47EF-BF33-C40460899065}">
      <dsp:nvSpPr>
        <dsp:cNvPr id="0" name=""/>
        <dsp:cNvSpPr/>
      </dsp:nvSpPr>
      <dsp:spPr>
        <a:xfrm>
          <a:off x="11903" y="1398147"/>
          <a:ext cx="3566682" cy="186419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400" b="0" i="0" kern="1200" dirty="0"/>
            <a:t>Define your regulatory requirements (Ask for guidance) </a:t>
          </a:r>
          <a:endParaRPr lang="en-JM" sz="2400" kern="1200" dirty="0"/>
        </a:p>
      </dsp:txBody>
      <dsp:txXfrm>
        <a:off x="102906" y="1489150"/>
        <a:ext cx="3384676" cy="1682190"/>
      </dsp:txXfrm>
    </dsp:sp>
    <dsp:sp modelId="{8BC89E69-1F81-4F8C-882A-292A63D3A39E}">
      <dsp:nvSpPr>
        <dsp:cNvPr id="0" name=""/>
        <dsp:cNvSpPr/>
      </dsp:nvSpPr>
      <dsp:spPr>
        <a:xfrm>
          <a:off x="3757136" y="1398147"/>
          <a:ext cx="3566682" cy="1864196"/>
        </a:xfrm>
        <a:prstGeom prst="roundRect">
          <a:avLst/>
        </a:prstGeom>
        <a:gradFill rotWithShape="0">
          <a:gsLst>
            <a:gs pos="0">
              <a:schemeClr val="accent5">
                <a:hueOff val="1219212"/>
                <a:satOff val="-9721"/>
                <a:lumOff val="-7353"/>
                <a:alphaOff val="0"/>
                <a:tint val="98000"/>
                <a:lumMod val="114000"/>
              </a:schemeClr>
            </a:gs>
            <a:gs pos="100000">
              <a:schemeClr val="accent5">
                <a:hueOff val="1219212"/>
                <a:satOff val="-9721"/>
                <a:lumOff val="-735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400" b="0" i="0" kern="1200" dirty="0"/>
            <a:t>Determine your starting point (APEX in Safety)</a:t>
          </a:r>
          <a:endParaRPr lang="en-JM" sz="2400" kern="1200" dirty="0"/>
        </a:p>
      </dsp:txBody>
      <dsp:txXfrm>
        <a:off x="3848139" y="1489150"/>
        <a:ext cx="3384676" cy="1682190"/>
      </dsp:txXfrm>
    </dsp:sp>
    <dsp:sp modelId="{300E4A86-A3DC-4024-A087-D95665632422}">
      <dsp:nvSpPr>
        <dsp:cNvPr id="0" name=""/>
        <dsp:cNvSpPr/>
      </dsp:nvSpPr>
      <dsp:spPr>
        <a:xfrm>
          <a:off x="7502369" y="1398147"/>
          <a:ext cx="3566682" cy="1864196"/>
        </a:xfrm>
        <a:prstGeom prst="roundRect">
          <a:avLst/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98000"/>
                <a:lumMod val="114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400" b="0" i="0" kern="1200" dirty="0"/>
            <a:t>Develop your blueprint (GAP Analysis and Implementation plan) </a:t>
          </a:r>
          <a:endParaRPr lang="en-JM" sz="2400" kern="1200" dirty="0"/>
        </a:p>
      </dsp:txBody>
      <dsp:txXfrm>
        <a:off x="7593372" y="1489150"/>
        <a:ext cx="3384676" cy="1682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5F38C-2AC8-49C0-B826-1C43F48E9D2F}">
      <dsp:nvSpPr>
        <dsp:cNvPr id="0" name=""/>
        <dsp:cNvSpPr/>
      </dsp:nvSpPr>
      <dsp:spPr>
        <a:xfrm rot="5400000">
          <a:off x="515100" y="1498953"/>
          <a:ext cx="1449432" cy="241182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38752-C7B8-41E8-8D1A-216CBD7D71E3}">
      <dsp:nvSpPr>
        <dsp:cNvPr id="0" name=""/>
        <dsp:cNvSpPr/>
      </dsp:nvSpPr>
      <dsp:spPr>
        <a:xfrm>
          <a:off x="273154" y="2219569"/>
          <a:ext cx="2177408" cy="190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Reduce safety incidents and operational risks</a:t>
          </a:r>
          <a:endParaRPr lang="en-JM" sz="2200" kern="1200" dirty="0"/>
        </a:p>
      </dsp:txBody>
      <dsp:txXfrm>
        <a:off x="273154" y="2219569"/>
        <a:ext cx="2177408" cy="1908625"/>
      </dsp:txXfrm>
    </dsp:sp>
    <dsp:sp modelId="{6396CC0E-5DF5-45E7-9101-E7CFC442B59F}">
      <dsp:nvSpPr>
        <dsp:cNvPr id="0" name=""/>
        <dsp:cNvSpPr/>
      </dsp:nvSpPr>
      <dsp:spPr>
        <a:xfrm>
          <a:off x="2039730" y="1321392"/>
          <a:ext cx="410831" cy="410831"/>
        </a:xfrm>
        <a:prstGeom prst="triangle">
          <a:avLst>
            <a:gd name="adj" fmla="val 100000"/>
          </a:avLst>
        </a:prstGeom>
        <a:solidFill>
          <a:schemeClr val="accent4">
            <a:hueOff val="2304760"/>
            <a:satOff val="657"/>
            <a:lumOff val="1895"/>
            <a:alphaOff val="0"/>
          </a:schemeClr>
        </a:solidFill>
        <a:ln w="19050" cap="rnd" cmpd="sng" algn="ctr">
          <a:solidFill>
            <a:schemeClr val="accent4">
              <a:hueOff val="2304760"/>
              <a:satOff val="657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DD92A-56A9-4A6A-92CA-B699FF5CDDE6}">
      <dsp:nvSpPr>
        <dsp:cNvPr id="0" name=""/>
        <dsp:cNvSpPr/>
      </dsp:nvSpPr>
      <dsp:spPr>
        <a:xfrm rot="5400000">
          <a:off x="3180673" y="839355"/>
          <a:ext cx="1449432" cy="241182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609519"/>
            <a:satOff val="1314"/>
            <a:lumOff val="3791"/>
            <a:alphaOff val="0"/>
          </a:schemeClr>
        </a:solidFill>
        <a:ln w="19050" cap="rnd" cmpd="sng" algn="ctr">
          <a:solidFill>
            <a:schemeClr val="accent4">
              <a:hueOff val="4609519"/>
              <a:satOff val="131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41239-2B67-4211-A410-2C6D3F178ADD}">
      <dsp:nvSpPr>
        <dsp:cNvPr id="0" name=""/>
        <dsp:cNvSpPr/>
      </dsp:nvSpPr>
      <dsp:spPr>
        <a:xfrm>
          <a:off x="2938727" y="1559971"/>
          <a:ext cx="2177408" cy="190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Increase Legal compliance and avoidance of penalties</a:t>
          </a:r>
          <a:endParaRPr lang="en-JM" sz="2200" kern="1200" dirty="0"/>
        </a:p>
      </dsp:txBody>
      <dsp:txXfrm>
        <a:off x="2938727" y="1559971"/>
        <a:ext cx="2177408" cy="1908625"/>
      </dsp:txXfrm>
    </dsp:sp>
    <dsp:sp modelId="{A0599E08-E85B-4DD3-9B22-3FDC4C3854E5}">
      <dsp:nvSpPr>
        <dsp:cNvPr id="0" name=""/>
        <dsp:cNvSpPr/>
      </dsp:nvSpPr>
      <dsp:spPr>
        <a:xfrm>
          <a:off x="4705303" y="661794"/>
          <a:ext cx="410831" cy="410831"/>
        </a:xfrm>
        <a:prstGeom prst="triangle">
          <a:avLst>
            <a:gd name="adj" fmla="val 100000"/>
          </a:avLst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E2321-F002-49E4-A6B5-C0F457428522}">
      <dsp:nvSpPr>
        <dsp:cNvPr id="0" name=""/>
        <dsp:cNvSpPr/>
      </dsp:nvSpPr>
      <dsp:spPr>
        <a:xfrm rot="5400000">
          <a:off x="5846246" y="179756"/>
          <a:ext cx="1449432" cy="241182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219038"/>
            <a:satOff val="2627"/>
            <a:lumOff val="7581"/>
            <a:alphaOff val="0"/>
          </a:schemeClr>
        </a:solidFill>
        <a:ln w="19050" cap="rnd" cmpd="sng" algn="ctr">
          <a:solidFill>
            <a:schemeClr val="accent4">
              <a:hueOff val="9219038"/>
              <a:satOff val="2627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8A5C1-1508-4880-A5B2-563224FEF8A0}">
      <dsp:nvSpPr>
        <dsp:cNvPr id="0" name=""/>
        <dsp:cNvSpPr/>
      </dsp:nvSpPr>
      <dsp:spPr>
        <a:xfrm>
          <a:off x="5604300" y="900372"/>
          <a:ext cx="2177408" cy="190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Improved operational efficiency</a:t>
          </a:r>
          <a:endParaRPr lang="en-JM" sz="2200" kern="1200" dirty="0"/>
        </a:p>
      </dsp:txBody>
      <dsp:txXfrm>
        <a:off x="5604300" y="900372"/>
        <a:ext cx="2177408" cy="1908625"/>
      </dsp:txXfrm>
    </dsp:sp>
    <dsp:sp modelId="{94B1C8BC-FFD7-4E60-BE1C-A8AA4B77A6B3}">
      <dsp:nvSpPr>
        <dsp:cNvPr id="0" name=""/>
        <dsp:cNvSpPr/>
      </dsp:nvSpPr>
      <dsp:spPr>
        <a:xfrm>
          <a:off x="7370876" y="2195"/>
          <a:ext cx="410831" cy="410831"/>
        </a:xfrm>
        <a:prstGeom prst="triangle">
          <a:avLst>
            <a:gd name="adj" fmla="val 100000"/>
          </a:avLst>
        </a:prstGeom>
        <a:solidFill>
          <a:schemeClr val="accent4">
            <a:hueOff val="11523798"/>
            <a:satOff val="3284"/>
            <a:lumOff val="9477"/>
            <a:alphaOff val="0"/>
          </a:schemeClr>
        </a:solidFill>
        <a:ln w="19050" cap="rnd" cmpd="sng" algn="ctr">
          <a:solidFill>
            <a:schemeClr val="accent4">
              <a:hueOff val="11523798"/>
              <a:satOff val="3284"/>
              <a:lumOff val="9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0334A-BDBD-4A02-918F-1473AFB1E8A7}">
      <dsp:nvSpPr>
        <dsp:cNvPr id="0" name=""/>
        <dsp:cNvSpPr/>
      </dsp:nvSpPr>
      <dsp:spPr>
        <a:xfrm rot="5400000">
          <a:off x="8511819" y="-479842"/>
          <a:ext cx="1449432" cy="241182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E3500-99D8-4959-9299-DF96F7A01D77}">
      <dsp:nvSpPr>
        <dsp:cNvPr id="0" name=""/>
        <dsp:cNvSpPr/>
      </dsp:nvSpPr>
      <dsp:spPr>
        <a:xfrm>
          <a:off x="8269873" y="240773"/>
          <a:ext cx="2177408" cy="190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Stronger organizational safety culture</a:t>
          </a:r>
          <a:endParaRPr lang="en-JM" sz="2200" kern="1200" dirty="0"/>
        </a:p>
      </dsp:txBody>
      <dsp:txXfrm>
        <a:off x="8269873" y="240773"/>
        <a:ext cx="2177408" cy="19086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D36C-17FC-4FCB-8B80-FCD6A09BDEA9}">
      <dsp:nvSpPr>
        <dsp:cNvPr id="0" name=""/>
        <dsp:cNvSpPr/>
      </dsp:nvSpPr>
      <dsp:spPr>
        <a:xfrm>
          <a:off x="1091" y="0"/>
          <a:ext cx="1930704" cy="422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b="1" i="0" kern="1200" dirty="0"/>
            <a:t>Annex 19 &amp; Doc 9859 combined with your CARs provide adequate documentation and guidance to lead to a fully implemented SMS. </a:t>
          </a:r>
          <a:endParaRPr lang="en-JM" sz="1600" b="1" kern="1200" dirty="0"/>
        </a:p>
      </dsp:txBody>
      <dsp:txXfrm>
        <a:off x="57639" y="56548"/>
        <a:ext cx="1817608" cy="4107402"/>
      </dsp:txXfrm>
    </dsp:sp>
    <dsp:sp modelId="{962E66FE-7529-4770-85D9-34F09E0E0121}">
      <dsp:nvSpPr>
        <dsp:cNvPr id="0" name=""/>
        <dsp:cNvSpPr/>
      </dsp:nvSpPr>
      <dsp:spPr>
        <a:xfrm>
          <a:off x="2256153" y="0"/>
          <a:ext cx="1930704" cy="422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b="1" i="0" kern="1200" dirty="0"/>
            <a:t>However, you will require qualified and competent individuals to manage the implementation. This individual should be a catalyst for change and an excellent communicator, they should be diligent &amp; forward-thinking</a:t>
          </a:r>
          <a:endParaRPr lang="en-JM" sz="1600" b="1" kern="1200" dirty="0"/>
        </a:p>
      </dsp:txBody>
      <dsp:txXfrm>
        <a:off x="2312701" y="56548"/>
        <a:ext cx="1817608" cy="4107402"/>
      </dsp:txXfrm>
    </dsp:sp>
    <dsp:sp modelId="{3AAE1618-8482-4B80-A021-3D11660EF324}">
      <dsp:nvSpPr>
        <dsp:cNvPr id="0" name=""/>
        <dsp:cNvSpPr/>
      </dsp:nvSpPr>
      <dsp:spPr>
        <a:xfrm>
          <a:off x="4511215" y="0"/>
          <a:ext cx="1930704" cy="422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b="1" i="0" kern="1200" dirty="0"/>
            <a:t>Anyone can see the seeds in an apple;</a:t>
          </a:r>
          <a:endParaRPr lang="en-JM" sz="1600" b="1" kern="1200" dirty="0"/>
        </a:p>
      </dsp:txBody>
      <dsp:txXfrm>
        <a:off x="4567763" y="56548"/>
        <a:ext cx="1817608" cy="4107402"/>
      </dsp:txXfrm>
    </dsp:sp>
    <dsp:sp modelId="{2083AFDC-090E-4E9C-96AD-B6048697F7D5}">
      <dsp:nvSpPr>
        <dsp:cNvPr id="0" name=""/>
        <dsp:cNvSpPr/>
      </dsp:nvSpPr>
      <dsp:spPr>
        <a:xfrm>
          <a:off x="6766278" y="0"/>
          <a:ext cx="1930704" cy="422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b="1" i="0" kern="1200" dirty="0"/>
            <a:t>Wisdom sees the apples in a seed” ~Anonymous</a:t>
          </a:r>
          <a:endParaRPr lang="en-JM" sz="1600" b="1" kern="1200" dirty="0"/>
        </a:p>
      </dsp:txBody>
      <dsp:txXfrm>
        <a:off x="6822826" y="56548"/>
        <a:ext cx="1817608" cy="4107402"/>
      </dsp:txXfrm>
    </dsp:sp>
    <dsp:sp modelId="{46DC1AF4-28A0-4FC9-8BF7-E701D6067BBE}">
      <dsp:nvSpPr>
        <dsp:cNvPr id="0" name=""/>
        <dsp:cNvSpPr/>
      </dsp:nvSpPr>
      <dsp:spPr>
        <a:xfrm>
          <a:off x="9021340" y="0"/>
          <a:ext cx="1930704" cy="422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b="1" i="0" kern="1200" dirty="0"/>
            <a:t>Your Safety Manager should be able review all the relevant docs and visualize a fully implemented system.</a:t>
          </a:r>
          <a:endParaRPr lang="en-JM" sz="1600" b="1" kern="1200" dirty="0"/>
        </a:p>
      </dsp:txBody>
      <dsp:txXfrm>
        <a:off x="9077888" y="56548"/>
        <a:ext cx="1817608" cy="41074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50150-02DD-44D6-A5F3-32362335EAC8}">
      <dsp:nvSpPr>
        <dsp:cNvPr id="0" name=""/>
        <dsp:cNvSpPr/>
      </dsp:nvSpPr>
      <dsp:spPr>
        <a:xfrm>
          <a:off x="4923" y="0"/>
          <a:ext cx="10073470" cy="4581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4900" b="0" i="0" kern="1200" dirty="0"/>
            <a:t>The Flight path to SMS compliance is navigable – with leadership, culture, and tools, barriers can be overcome to ensure safer airports and skies </a:t>
          </a:r>
          <a:endParaRPr lang="en-JM" sz="4900" kern="1200" dirty="0"/>
        </a:p>
      </dsp:txBody>
      <dsp:txXfrm>
        <a:off x="139120" y="134197"/>
        <a:ext cx="9805076" cy="4313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6976F-2D52-46F0-A3DE-C97A14C9E4E0}">
      <dsp:nvSpPr>
        <dsp:cNvPr id="0" name=""/>
        <dsp:cNvSpPr/>
      </dsp:nvSpPr>
      <dsp:spPr>
        <a:xfrm>
          <a:off x="426481" y="0"/>
          <a:ext cx="4833461" cy="33972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9FA93-3DC1-49A1-8E26-AA7857BE09F2}">
      <dsp:nvSpPr>
        <dsp:cNvPr id="0" name=""/>
        <dsp:cNvSpPr/>
      </dsp:nvSpPr>
      <dsp:spPr>
        <a:xfrm>
          <a:off x="1933225" y="1019175"/>
          <a:ext cx="1830318" cy="135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kern="1200" dirty="0"/>
            <a:t>Compliance </a:t>
          </a:r>
        </a:p>
      </dsp:txBody>
      <dsp:txXfrm>
        <a:off x="1999561" y="1085511"/>
        <a:ext cx="1697646" cy="1226228"/>
      </dsp:txXfrm>
    </dsp:sp>
    <dsp:sp modelId="{06DF1CF6-F247-4051-94AC-06003E572D25}">
      <dsp:nvSpPr>
        <dsp:cNvPr id="0" name=""/>
        <dsp:cNvSpPr/>
      </dsp:nvSpPr>
      <dsp:spPr>
        <a:xfrm>
          <a:off x="0" y="1019175"/>
          <a:ext cx="1830318" cy="135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kern="1200" dirty="0"/>
            <a:t>Implementation</a:t>
          </a:r>
        </a:p>
      </dsp:txBody>
      <dsp:txXfrm>
        <a:off x="66336" y="1085511"/>
        <a:ext cx="1697646" cy="1226228"/>
      </dsp:txXfrm>
    </dsp:sp>
    <dsp:sp modelId="{F678C3EC-2ABB-407F-A37C-6F110E5348CE}">
      <dsp:nvSpPr>
        <dsp:cNvPr id="0" name=""/>
        <dsp:cNvSpPr/>
      </dsp:nvSpPr>
      <dsp:spPr>
        <a:xfrm>
          <a:off x="3849998" y="1019175"/>
          <a:ext cx="1830318" cy="135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600" kern="1200" dirty="0"/>
            <a:t>Continuous Improvement</a:t>
          </a:r>
        </a:p>
      </dsp:txBody>
      <dsp:txXfrm>
        <a:off x="3916334" y="1085511"/>
        <a:ext cx="1697646" cy="1226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81D16-2B4A-4896-8A30-4AC0C8A485C6}">
      <dsp:nvSpPr>
        <dsp:cNvPr id="0" name=""/>
        <dsp:cNvSpPr/>
      </dsp:nvSpPr>
      <dsp:spPr>
        <a:xfrm>
          <a:off x="886" y="841238"/>
          <a:ext cx="1891342" cy="113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700" kern="1200" dirty="0"/>
            <a:t>Common Barriers</a:t>
          </a:r>
        </a:p>
      </dsp:txBody>
      <dsp:txXfrm>
        <a:off x="34123" y="874475"/>
        <a:ext cx="1824868" cy="1068331"/>
      </dsp:txXfrm>
    </dsp:sp>
    <dsp:sp modelId="{A557F9AF-2EBD-4ADB-9283-1A42FA2E827C}">
      <dsp:nvSpPr>
        <dsp:cNvPr id="0" name=""/>
        <dsp:cNvSpPr/>
      </dsp:nvSpPr>
      <dsp:spPr>
        <a:xfrm>
          <a:off x="2081363" y="1174114"/>
          <a:ext cx="400964" cy="469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2000" kern="1200" dirty="0"/>
        </a:p>
      </dsp:txBody>
      <dsp:txXfrm>
        <a:off x="2081363" y="1267924"/>
        <a:ext cx="280675" cy="281432"/>
      </dsp:txXfrm>
    </dsp:sp>
    <dsp:sp modelId="{9215E52B-4BFF-4470-8FC3-35F074B08A5E}">
      <dsp:nvSpPr>
        <dsp:cNvPr id="0" name=""/>
        <dsp:cNvSpPr/>
      </dsp:nvSpPr>
      <dsp:spPr>
        <a:xfrm>
          <a:off x="2648766" y="841238"/>
          <a:ext cx="1891342" cy="113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700" kern="1200" dirty="0"/>
            <a:t>Practical Strategies </a:t>
          </a:r>
        </a:p>
      </dsp:txBody>
      <dsp:txXfrm>
        <a:off x="2682003" y="874475"/>
        <a:ext cx="1824868" cy="1068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D416-8F26-43B5-9F52-AF0DB71014F4}">
      <dsp:nvSpPr>
        <dsp:cNvPr id="0" name=""/>
        <dsp:cNvSpPr/>
      </dsp:nvSpPr>
      <dsp:spPr>
        <a:xfrm>
          <a:off x="2242614" y="1819408"/>
          <a:ext cx="2069936" cy="1034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Barriers</a:t>
          </a:r>
          <a:endParaRPr lang="en-JM" sz="2200" b="1" kern="1200" dirty="0"/>
        </a:p>
      </dsp:txBody>
      <dsp:txXfrm>
        <a:off x="2272927" y="1849721"/>
        <a:ext cx="2009310" cy="974342"/>
      </dsp:txXfrm>
    </dsp:sp>
    <dsp:sp modelId="{80FA9263-6EA3-4531-BE6D-BF9FC30BA992}">
      <dsp:nvSpPr>
        <dsp:cNvPr id="0" name=""/>
        <dsp:cNvSpPr/>
      </dsp:nvSpPr>
      <dsp:spPr>
        <a:xfrm rot="17668959">
          <a:off x="3727576" y="1407536"/>
          <a:ext cx="199792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97923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700" b="1" kern="1200" dirty="0"/>
        </a:p>
      </dsp:txBody>
      <dsp:txXfrm>
        <a:off x="4676590" y="1377802"/>
        <a:ext cx="99896" cy="99896"/>
      </dsp:txXfrm>
    </dsp:sp>
    <dsp:sp modelId="{01B6EF3D-20F2-4FEC-A45D-C587E067243A}">
      <dsp:nvSpPr>
        <dsp:cNvPr id="0" name=""/>
        <dsp:cNvSpPr/>
      </dsp:nvSpPr>
      <dsp:spPr>
        <a:xfrm>
          <a:off x="5140525" y="1124"/>
          <a:ext cx="3449962" cy="1034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Insufficient financial resources</a:t>
          </a:r>
          <a:endParaRPr lang="en-JM" sz="2200" b="1" kern="1200" dirty="0"/>
        </a:p>
      </dsp:txBody>
      <dsp:txXfrm>
        <a:off x="5170838" y="31437"/>
        <a:ext cx="3389336" cy="974342"/>
      </dsp:txXfrm>
    </dsp:sp>
    <dsp:sp modelId="{67A5C23B-2EC0-49C0-8A0F-1079C9CE932D}">
      <dsp:nvSpPr>
        <dsp:cNvPr id="0" name=""/>
        <dsp:cNvSpPr/>
      </dsp:nvSpPr>
      <dsp:spPr>
        <a:xfrm rot="19369045">
          <a:off x="4206919" y="2002642"/>
          <a:ext cx="103923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39237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500" b="1" kern="1200" dirty="0"/>
        </a:p>
      </dsp:txBody>
      <dsp:txXfrm>
        <a:off x="4700557" y="1996876"/>
        <a:ext cx="51961" cy="51961"/>
      </dsp:txXfrm>
    </dsp:sp>
    <dsp:sp modelId="{5CD8CF86-8733-4E25-B60D-68E7DCA9FB16}">
      <dsp:nvSpPr>
        <dsp:cNvPr id="0" name=""/>
        <dsp:cNvSpPr/>
      </dsp:nvSpPr>
      <dsp:spPr>
        <a:xfrm>
          <a:off x="5140525" y="1191338"/>
          <a:ext cx="3430298" cy="1034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Insufficient human resources</a:t>
          </a:r>
          <a:endParaRPr lang="en-JM" sz="2200" b="1" kern="1200" dirty="0"/>
        </a:p>
      </dsp:txBody>
      <dsp:txXfrm>
        <a:off x="5170838" y="1221651"/>
        <a:ext cx="3369672" cy="974342"/>
      </dsp:txXfrm>
    </dsp:sp>
    <dsp:sp modelId="{F321E43F-04C8-48FA-B87A-37A91FBEA153}">
      <dsp:nvSpPr>
        <dsp:cNvPr id="0" name=""/>
        <dsp:cNvSpPr/>
      </dsp:nvSpPr>
      <dsp:spPr>
        <a:xfrm rot="2050443">
          <a:off x="4226151" y="2597749"/>
          <a:ext cx="10007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0772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500" b="1" kern="1200" dirty="0"/>
        </a:p>
      </dsp:txBody>
      <dsp:txXfrm>
        <a:off x="4701519" y="2592944"/>
        <a:ext cx="50038" cy="50038"/>
      </dsp:txXfrm>
    </dsp:sp>
    <dsp:sp modelId="{D7EEBE25-BFFE-4315-8E0B-20319CF71517}">
      <dsp:nvSpPr>
        <dsp:cNvPr id="0" name=""/>
        <dsp:cNvSpPr/>
      </dsp:nvSpPr>
      <dsp:spPr>
        <a:xfrm>
          <a:off x="5140525" y="2381551"/>
          <a:ext cx="3466108" cy="1034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CAA support/information</a:t>
          </a:r>
          <a:endParaRPr lang="en-JM" sz="2200" b="1" kern="1200" dirty="0"/>
        </a:p>
      </dsp:txBody>
      <dsp:txXfrm>
        <a:off x="5170838" y="2411864"/>
        <a:ext cx="3405482" cy="974342"/>
      </dsp:txXfrm>
    </dsp:sp>
    <dsp:sp modelId="{6AE4D0A3-3E47-4DD3-B336-744EE803878E}">
      <dsp:nvSpPr>
        <dsp:cNvPr id="0" name=""/>
        <dsp:cNvSpPr/>
      </dsp:nvSpPr>
      <dsp:spPr>
        <a:xfrm rot="3882578">
          <a:off x="3757480" y="3192856"/>
          <a:ext cx="193811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38116" y="202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600" b="1" kern="1200" dirty="0"/>
        </a:p>
      </dsp:txBody>
      <dsp:txXfrm>
        <a:off x="4678085" y="3164617"/>
        <a:ext cx="96905" cy="96905"/>
      </dsp:txXfrm>
    </dsp:sp>
    <dsp:sp modelId="{116D96CE-5476-4AE5-A7DD-C204F3CAF349}">
      <dsp:nvSpPr>
        <dsp:cNvPr id="0" name=""/>
        <dsp:cNvSpPr/>
      </dsp:nvSpPr>
      <dsp:spPr>
        <a:xfrm>
          <a:off x="5140525" y="3571764"/>
          <a:ext cx="3508976" cy="1034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Insufficient Understanding of SMS* </a:t>
          </a:r>
          <a:endParaRPr lang="en-JM" sz="2200" b="1" kern="1200" dirty="0"/>
        </a:p>
      </dsp:txBody>
      <dsp:txXfrm>
        <a:off x="5170838" y="3602077"/>
        <a:ext cx="3448350" cy="974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2DA3A-3DAB-4222-83DF-F509C219BACF}">
      <dsp:nvSpPr>
        <dsp:cNvPr id="0" name=""/>
        <dsp:cNvSpPr/>
      </dsp:nvSpPr>
      <dsp:spPr>
        <a:xfrm>
          <a:off x="0" y="25250"/>
          <a:ext cx="6469627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500" b="0" i="0" kern="1200" dirty="0"/>
            <a:t>Regulatory complexity: Understand what the requirements and apply the laws </a:t>
          </a:r>
          <a:endParaRPr lang="en-JM" sz="1500" kern="1200" dirty="0"/>
        </a:p>
      </dsp:txBody>
      <dsp:txXfrm>
        <a:off x="29128" y="54378"/>
        <a:ext cx="6411371" cy="538444"/>
      </dsp:txXfrm>
    </dsp:sp>
    <dsp:sp modelId="{FBD93D07-66E0-453D-ACFB-66E64EB3AB25}">
      <dsp:nvSpPr>
        <dsp:cNvPr id="0" name=""/>
        <dsp:cNvSpPr/>
      </dsp:nvSpPr>
      <dsp:spPr>
        <a:xfrm>
          <a:off x="0" y="621950"/>
          <a:ext cx="6469627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41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JM" sz="1200" b="0" i="0" kern="1200" dirty="0"/>
            <a:t>-ICAO Annex 19, Doc 9859</a:t>
          </a:r>
          <a:endParaRPr lang="en-JM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JM" sz="1200" b="0" i="0" kern="1200" dirty="0"/>
            <a:t>-CARS</a:t>
          </a:r>
          <a:endParaRPr lang="en-JM" sz="1200" kern="1200" dirty="0"/>
        </a:p>
      </dsp:txBody>
      <dsp:txXfrm>
        <a:off x="0" y="621950"/>
        <a:ext cx="6469627" cy="419175"/>
      </dsp:txXfrm>
    </dsp:sp>
    <dsp:sp modelId="{56F737E7-B7A3-41F7-B722-B30B106409E3}">
      <dsp:nvSpPr>
        <dsp:cNvPr id="0" name=""/>
        <dsp:cNvSpPr/>
      </dsp:nvSpPr>
      <dsp:spPr>
        <a:xfrm>
          <a:off x="0" y="1041125"/>
          <a:ext cx="6469627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500" b="0" i="0" kern="1200" dirty="0"/>
            <a:t>Define the scope of your SMS</a:t>
          </a:r>
          <a:endParaRPr lang="en-JM" sz="1500" kern="1200" dirty="0"/>
        </a:p>
      </dsp:txBody>
      <dsp:txXfrm>
        <a:off x="29128" y="1070253"/>
        <a:ext cx="6411371" cy="538444"/>
      </dsp:txXfrm>
    </dsp:sp>
    <dsp:sp modelId="{FC884BA6-6206-481D-903A-6A36FD740A2D}">
      <dsp:nvSpPr>
        <dsp:cNvPr id="0" name=""/>
        <dsp:cNvSpPr/>
      </dsp:nvSpPr>
      <dsp:spPr>
        <a:xfrm>
          <a:off x="0" y="1681025"/>
          <a:ext cx="6469627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500" b="0" i="0" kern="1200" dirty="0"/>
            <a:t>Define the person responsible for implementation</a:t>
          </a:r>
          <a:endParaRPr lang="en-JM" sz="1500" kern="1200" dirty="0"/>
        </a:p>
      </dsp:txBody>
      <dsp:txXfrm>
        <a:off x="29128" y="1710153"/>
        <a:ext cx="6411371" cy="538444"/>
      </dsp:txXfrm>
    </dsp:sp>
    <dsp:sp modelId="{2271A5E3-B951-4258-ADBA-17A6981FF462}">
      <dsp:nvSpPr>
        <dsp:cNvPr id="0" name=""/>
        <dsp:cNvSpPr/>
      </dsp:nvSpPr>
      <dsp:spPr>
        <a:xfrm>
          <a:off x="0" y="2320925"/>
          <a:ext cx="6469627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500" kern="1200" dirty="0"/>
            <a:t>RIP It!</a:t>
          </a:r>
        </a:p>
      </dsp:txBody>
      <dsp:txXfrm>
        <a:off x="29128" y="2350053"/>
        <a:ext cx="6411371" cy="538444"/>
      </dsp:txXfrm>
    </dsp:sp>
    <dsp:sp modelId="{600D8FA4-1579-4116-9F7C-3B57C6177AF2}">
      <dsp:nvSpPr>
        <dsp:cNvPr id="0" name=""/>
        <dsp:cNvSpPr/>
      </dsp:nvSpPr>
      <dsp:spPr>
        <a:xfrm>
          <a:off x="0" y="2960825"/>
          <a:ext cx="6469627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500" b="0" i="0" kern="1200" dirty="0"/>
            <a:t>Start Fresh</a:t>
          </a:r>
          <a:endParaRPr lang="en-JM" sz="1500" kern="1200" dirty="0"/>
        </a:p>
      </dsp:txBody>
      <dsp:txXfrm>
        <a:off x="29128" y="2989953"/>
        <a:ext cx="6411371" cy="538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4E3D9-48BB-490D-B12A-29A7C00E91A2}">
      <dsp:nvSpPr>
        <dsp:cNvPr id="0" name=""/>
        <dsp:cNvSpPr/>
      </dsp:nvSpPr>
      <dsp:spPr>
        <a:xfrm>
          <a:off x="0" y="25181"/>
          <a:ext cx="540544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Read books of influencing change</a:t>
          </a:r>
          <a:endParaRPr lang="en-JM" sz="2200" kern="1200" dirty="0"/>
        </a:p>
      </dsp:txBody>
      <dsp:txXfrm>
        <a:off x="42663" y="67844"/>
        <a:ext cx="5320117" cy="788627"/>
      </dsp:txXfrm>
    </dsp:sp>
    <dsp:sp modelId="{261F2121-B88B-433C-8F69-33CCC6CD902E}">
      <dsp:nvSpPr>
        <dsp:cNvPr id="0" name=""/>
        <dsp:cNvSpPr/>
      </dsp:nvSpPr>
      <dsp:spPr>
        <a:xfrm>
          <a:off x="0" y="962495"/>
          <a:ext cx="540544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Listen </a:t>
          </a:r>
          <a:endParaRPr lang="en-JM" sz="2200" kern="1200" dirty="0"/>
        </a:p>
      </dsp:txBody>
      <dsp:txXfrm>
        <a:off x="42663" y="1005158"/>
        <a:ext cx="5320117" cy="788627"/>
      </dsp:txXfrm>
    </dsp:sp>
    <dsp:sp modelId="{F733F914-0223-4967-8048-5BEDED3DE1A3}">
      <dsp:nvSpPr>
        <dsp:cNvPr id="0" name=""/>
        <dsp:cNvSpPr/>
      </dsp:nvSpPr>
      <dsp:spPr>
        <a:xfrm>
          <a:off x="0" y="1899808"/>
          <a:ext cx="540544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Involve relevant parties to be part of the process of change</a:t>
          </a:r>
          <a:endParaRPr lang="en-JM" sz="2200" kern="1200" dirty="0"/>
        </a:p>
      </dsp:txBody>
      <dsp:txXfrm>
        <a:off x="42663" y="1942471"/>
        <a:ext cx="5320117" cy="788627"/>
      </dsp:txXfrm>
    </dsp:sp>
    <dsp:sp modelId="{D5D41EF2-EB8F-45DC-9646-25752976EE88}">
      <dsp:nvSpPr>
        <dsp:cNvPr id="0" name=""/>
        <dsp:cNvSpPr/>
      </dsp:nvSpPr>
      <dsp:spPr>
        <a:xfrm>
          <a:off x="0" y="2837121"/>
          <a:ext cx="5405443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Monitor change</a:t>
          </a:r>
          <a:endParaRPr lang="en-JM" sz="2200" kern="1200" dirty="0"/>
        </a:p>
      </dsp:txBody>
      <dsp:txXfrm>
        <a:off x="42663" y="2879784"/>
        <a:ext cx="5320117" cy="788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6F560-4043-4A1E-81F7-0724F30A8F49}">
      <dsp:nvSpPr>
        <dsp:cNvPr id="0" name=""/>
        <dsp:cNvSpPr/>
      </dsp:nvSpPr>
      <dsp:spPr>
        <a:xfrm>
          <a:off x="0" y="737073"/>
          <a:ext cx="6803923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800" b="0" i="0" kern="1200" dirty="0"/>
            <a:t>Leadership Training</a:t>
          </a:r>
          <a:endParaRPr lang="en-JM" sz="1800" kern="1200" dirty="0"/>
        </a:p>
      </dsp:txBody>
      <dsp:txXfrm>
        <a:off x="34906" y="771979"/>
        <a:ext cx="6734111" cy="645240"/>
      </dsp:txXfrm>
    </dsp:sp>
    <dsp:sp modelId="{261E7E58-B1C3-48C5-AFC1-789AF390AD77}">
      <dsp:nvSpPr>
        <dsp:cNvPr id="0" name=""/>
        <dsp:cNvSpPr/>
      </dsp:nvSpPr>
      <dsp:spPr>
        <a:xfrm>
          <a:off x="0" y="1543044"/>
          <a:ext cx="6803923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800" b="0" i="0" kern="1200" dirty="0"/>
            <a:t>Leadership Commitment and Visibility</a:t>
          </a:r>
          <a:endParaRPr lang="en-JM" sz="1800" kern="1200" dirty="0"/>
        </a:p>
      </dsp:txBody>
      <dsp:txXfrm>
        <a:off x="34906" y="1577950"/>
        <a:ext cx="6734111" cy="645240"/>
      </dsp:txXfrm>
    </dsp:sp>
    <dsp:sp modelId="{D808972E-CFF9-4E01-8D24-D020C13EF0D8}">
      <dsp:nvSpPr>
        <dsp:cNvPr id="0" name=""/>
        <dsp:cNvSpPr/>
      </dsp:nvSpPr>
      <dsp:spPr>
        <a:xfrm>
          <a:off x="0" y="0"/>
          <a:ext cx="6803923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800" b="0" i="0" kern="1200" dirty="0"/>
            <a:t>Linking SMS Goals to company goals</a:t>
          </a:r>
          <a:endParaRPr lang="en-JM" sz="1800" kern="1200" dirty="0"/>
        </a:p>
      </dsp:txBody>
      <dsp:txXfrm>
        <a:off x="34906" y="34906"/>
        <a:ext cx="6734111" cy="645240"/>
      </dsp:txXfrm>
    </dsp:sp>
    <dsp:sp modelId="{4B9346DD-5C6E-4E98-9497-1909AA2D3A64}">
      <dsp:nvSpPr>
        <dsp:cNvPr id="0" name=""/>
        <dsp:cNvSpPr/>
      </dsp:nvSpPr>
      <dsp:spPr>
        <a:xfrm>
          <a:off x="0" y="2309936"/>
          <a:ext cx="6803923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800" b="0" i="0" kern="1200" dirty="0"/>
            <a:t>Create integration chart</a:t>
          </a:r>
          <a:endParaRPr lang="en-JM" sz="1800" kern="1200" dirty="0"/>
        </a:p>
      </dsp:txBody>
      <dsp:txXfrm>
        <a:off x="34906" y="2344842"/>
        <a:ext cx="6734111" cy="645240"/>
      </dsp:txXfrm>
    </dsp:sp>
    <dsp:sp modelId="{BAF38077-A4D5-46C6-B7D9-942952D50E2D}">
      <dsp:nvSpPr>
        <dsp:cNvPr id="0" name=""/>
        <dsp:cNvSpPr/>
      </dsp:nvSpPr>
      <dsp:spPr>
        <a:xfrm>
          <a:off x="0" y="3076829"/>
          <a:ext cx="6803923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800" b="0" i="0" kern="1200" dirty="0"/>
            <a:t>Be strategic when selecting member for your safety committees</a:t>
          </a:r>
          <a:endParaRPr lang="en-JM" sz="1800" kern="1200" dirty="0"/>
        </a:p>
      </dsp:txBody>
      <dsp:txXfrm>
        <a:off x="34906" y="3111735"/>
        <a:ext cx="6734111" cy="645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A9C29-91B1-48EB-A5D0-902643AB4C04}">
      <dsp:nvSpPr>
        <dsp:cNvPr id="0" name=""/>
        <dsp:cNvSpPr/>
      </dsp:nvSpPr>
      <dsp:spPr>
        <a:xfrm>
          <a:off x="0" y="26279"/>
          <a:ext cx="4825159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900" b="0" i="0" kern="1200" dirty="0"/>
            <a:t>Seeing is believing –Power of SPIs </a:t>
          </a:r>
          <a:endParaRPr lang="en-JM" sz="2900" kern="1200" dirty="0"/>
        </a:p>
      </dsp:txBody>
      <dsp:txXfrm>
        <a:off x="56315" y="82594"/>
        <a:ext cx="4712529" cy="1040990"/>
      </dsp:txXfrm>
    </dsp:sp>
    <dsp:sp modelId="{143D2D54-4709-4B7C-B874-C551939C100F}">
      <dsp:nvSpPr>
        <dsp:cNvPr id="0" name=""/>
        <dsp:cNvSpPr/>
      </dsp:nvSpPr>
      <dsp:spPr>
        <a:xfrm>
          <a:off x="0" y="1179899"/>
          <a:ext cx="4825159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9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JM" sz="2300" kern="1200" dirty="0"/>
        </a:p>
      </dsp:txBody>
      <dsp:txXfrm>
        <a:off x="0" y="1179899"/>
        <a:ext cx="4825159" cy="480240"/>
      </dsp:txXfrm>
    </dsp:sp>
    <dsp:sp modelId="{96223058-F581-4B2F-9D7F-305856FD2048}">
      <dsp:nvSpPr>
        <dsp:cNvPr id="0" name=""/>
        <dsp:cNvSpPr/>
      </dsp:nvSpPr>
      <dsp:spPr>
        <a:xfrm>
          <a:off x="0" y="1686419"/>
          <a:ext cx="4825159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900" b="0" i="0" kern="1200" dirty="0"/>
            <a:t>Review Cases Study for relevance (jail time)…</a:t>
          </a:r>
          <a:endParaRPr lang="en-JM" sz="2900" kern="1200" dirty="0"/>
        </a:p>
      </dsp:txBody>
      <dsp:txXfrm>
        <a:off x="56315" y="1742734"/>
        <a:ext cx="4712529" cy="1040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A59F3-E926-4EE1-8871-1683C33294B0}">
      <dsp:nvSpPr>
        <dsp:cNvPr id="0" name=""/>
        <dsp:cNvSpPr/>
      </dsp:nvSpPr>
      <dsp:spPr>
        <a:xfrm>
          <a:off x="0" y="565154"/>
          <a:ext cx="482515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Policy</a:t>
          </a:r>
          <a:endParaRPr lang="en-JM" sz="2200" kern="1200" dirty="0"/>
        </a:p>
      </dsp:txBody>
      <dsp:txXfrm>
        <a:off x="25759" y="590913"/>
        <a:ext cx="4773641" cy="476152"/>
      </dsp:txXfrm>
    </dsp:sp>
    <dsp:sp modelId="{06414FC4-229C-4921-84CB-0A6B6BB7960D}">
      <dsp:nvSpPr>
        <dsp:cNvPr id="0" name=""/>
        <dsp:cNvSpPr/>
      </dsp:nvSpPr>
      <dsp:spPr>
        <a:xfrm>
          <a:off x="0" y="1156184"/>
          <a:ext cx="482515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Increase awareness about system</a:t>
          </a:r>
          <a:endParaRPr lang="en-JM" sz="2200" kern="1200" dirty="0"/>
        </a:p>
      </dsp:txBody>
      <dsp:txXfrm>
        <a:off x="25759" y="1181943"/>
        <a:ext cx="4773641" cy="476152"/>
      </dsp:txXfrm>
    </dsp:sp>
    <dsp:sp modelId="{5525BE09-F1CF-4B96-BC04-2BF7CC2648CB}">
      <dsp:nvSpPr>
        <dsp:cNvPr id="0" name=""/>
        <dsp:cNvSpPr/>
      </dsp:nvSpPr>
      <dsp:spPr>
        <a:xfrm>
          <a:off x="0" y="1747214"/>
          <a:ext cx="482515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200" b="0" i="0" kern="1200" dirty="0"/>
            <a:t>Be ready for the tests</a:t>
          </a:r>
          <a:endParaRPr lang="en-JM" sz="2200" kern="1200" dirty="0"/>
        </a:p>
      </dsp:txBody>
      <dsp:txXfrm>
        <a:off x="25759" y="1772973"/>
        <a:ext cx="4773641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7.xml" /><Relationship Id="rId5" Type="http://schemas.openxmlformats.org/officeDocument/2006/relationships/diagramQuickStyle" Target="../diagrams/quickStyle7.xml" /><Relationship Id="rId4" Type="http://schemas.openxmlformats.org/officeDocument/2006/relationships/diagramLayout" Target="../diagrams/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 /><Relationship Id="rId7" Type="http://schemas.microsoft.com/office/2007/relationships/diagramDrawing" Target="../diagrams/drawing8.xml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8.xml" /><Relationship Id="rId5" Type="http://schemas.openxmlformats.org/officeDocument/2006/relationships/diagramQuickStyle" Target="../diagrams/quickStyle8.xml" /><Relationship Id="rId4" Type="http://schemas.openxmlformats.org/officeDocument/2006/relationships/diagramLayout" Target="../diagrams/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 /><Relationship Id="rId7" Type="http://schemas.microsoft.com/office/2007/relationships/diagramDrawing" Target="../diagrams/drawing9.xml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9.xml" /><Relationship Id="rId5" Type="http://schemas.openxmlformats.org/officeDocument/2006/relationships/diagramQuickStyle" Target="../diagrams/quickStyle9.xml" /><Relationship Id="rId4" Type="http://schemas.openxmlformats.org/officeDocument/2006/relationships/diagramLayout" Target="../diagrams/layout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 /><Relationship Id="rId7" Type="http://schemas.microsoft.com/office/2007/relationships/diagramDrawing" Target="../diagrams/drawing10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10.xml" /><Relationship Id="rId5" Type="http://schemas.openxmlformats.org/officeDocument/2006/relationships/diagramQuickStyle" Target="../diagrams/quickStyle10.xml" /><Relationship Id="rId4" Type="http://schemas.openxmlformats.org/officeDocument/2006/relationships/diagramLayout" Target="../diagrams/layout10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4.xml" /><Relationship Id="rId5" Type="http://schemas.openxmlformats.org/officeDocument/2006/relationships/diagramColors" Target="../diagrams/colors14.xml" /><Relationship Id="rId4" Type="http://schemas.openxmlformats.org/officeDocument/2006/relationships/diagramQuickStyle" Target="../diagrams/quickStyle1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 /><Relationship Id="rId3" Type="http://schemas.openxmlformats.org/officeDocument/2006/relationships/diagramLayout" Target="../diagrams/layout2.xml" /><Relationship Id="rId7" Type="http://schemas.openxmlformats.org/officeDocument/2006/relationships/diagramData" Target="../diagrams/data3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11" Type="http://schemas.microsoft.com/office/2007/relationships/diagramDrawing" Target="../diagrams/drawing3.xml" /><Relationship Id="rId5" Type="http://schemas.openxmlformats.org/officeDocument/2006/relationships/diagramColors" Target="../diagrams/colors2.xml" /><Relationship Id="rId10" Type="http://schemas.openxmlformats.org/officeDocument/2006/relationships/diagramColors" Target="../diagrams/colors3.xml" /><Relationship Id="rId4" Type="http://schemas.openxmlformats.org/officeDocument/2006/relationships/diagramQuickStyle" Target="../diagrams/quickStyle2.xml" /><Relationship Id="rId9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321C-FE1D-45D1-8B7E-A65A0DE91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223" y="1371600"/>
            <a:ext cx="8825658" cy="2788023"/>
          </a:xfrm>
        </p:spPr>
        <p:txBody>
          <a:bodyPr/>
          <a:lstStyle/>
          <a:p>
            <a:pPr algn="ctr"/>
            <a:br>
              <a:rPr lang="en-JM" sz="4000" dirty="0"/>
            </a:br>
            <a:br>
              <a:rPr lang="en-JM" sz="4000" dirty="0"/>
            </a:br>
            <a:r>
              <a:rPr lang="en-JM" sz="4000" dirty="0"/>
              <a:t>The Flight Path to Compliance: Overcoming Barriers to SMS Implementation </a:t>
            </a:r>
            <a:br>
              <a:rPr lang="en-JM" dirty="0"/>
            </a:br>
            <a:endParaRPr lang="en-J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BAFD9-964B-40BB-85A7-C0D498BB3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068" y="5068964"/>
            <a:ext cx="9513045" cy="1105696"/>
          </a:xfrm>
        </p:spPr>
        <p:txBody>
          <a:bodyPr>
            <a:normAutofit/>
          </a:bodyPr>
          <a:lstStyle/>
          <a:p>
            <a:pPr algn="ctr"/>
            <a:r>
              <a:rPr lang="en-JM" sz="1400" dirty="0"/>
              <a:t>Daniella Boswell</a:t>
            </a:r>
          </a:p>
          <a:p>
            <a:pPr algn="ctr"/>
            <a:r>
              <a:rPr lang="en-JM" sz="1400" dirty="0"/>
              <a:t>Eastern Caribbean Civil AVIATION AUTHORITY</a:t>
            </a:r>
          </a:p>
          <a:p>
            <a:pPr algn="ctr"/>
            <a:r>
              <a:rPr lang="en-US" sz="1400" dirty="0"/>
              <a:t>Legal Seminar November 14, 2025</a:t>
            </a:r>
            <a:endParaRPr lang="en-JM" sz="1400" dirty="0"/>
          </a:p>
        </p:txBody>
      </p:sp>
    </p:spTree>
    <p:extLst>
      <p:ext uri="{BB962C8B-B14F-4D97-AF65-F5344CB8AC3E}">
        <p14:creationId xmlns:p14="http://schemas.microsoft.com/office/powerpoint/2010/main" val="397485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D234-30F6-4AC1-94C2-F58563AB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Barriers/Strategies to Implementation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16676-0550-47BB-8BDE-28803CDDD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132" y="2229874"/>
            <a:ext cx="4825157" cy="576262"/>
          </a:xfrm>
        </p:spPr>
        <p:txBody>
          <a:bodyPr/>
          <a:lstStyle/>
          <a:p>
            <a:r>
              <a:rPr lang="en-JM" dirty="0"/>
              <a:t>Lonely road of SMS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CDB47F3-CCCF-4C1E-87DD-5A0BF97DA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954" y="3179764"/>
            <a:ext cx="4153646" cy="284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D99723-2CD5-4B39-BEF5-72650FA87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229874"/>
            <a:ext cx="4825159" cy="576262"/>
          </a:xfrm>
        </p:spPr>
        <p:txBody>
          <a:bodyPr/>
          <a:lstStyle/>
          <a:p>
            <a:r>
              <a:rPr lang="en-JM" dirty="0"/>
              <a:t>Strategies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5484345-B48E-4932-A8FD-0B75154F905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13587055"/>
              </p:ext>
            </p:extLst>
          </p:nvPr>
        </p:nvGraphicFramePr>
        <p:xfrm>
          <a:off x="5122606" y="2806136"/>
          <a:ext cx="6803923" cy="380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49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D234-30F6-4AC1-94C2-F58563AB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Barriers/Strategies to Implementation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310E6B-564A-4E6A-8B23-738C42591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M" dirty="0"/>
              <a:t>SMS is invisible….until!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352C4A7-25CF-42D2-93EE-7C5991F6F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3139" y="3277597"/>
            <a:ext cx="4549534" cy="264436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35C0D7-6A15-44E3-A413-7BC99E15F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JM" dirty="0"/>
              <a:t>Strategies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EBBF774-3739-4651-96A6-6A559A3053D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07210675"/>
              </p:ext>
            </p:extLst>
          </p:nvPr>
        </p:nvGraphicFramePr>
        <p:xfrm>
          <a:off x="6208712" y="3179762"/>
          <a:ext cx="4825159" cy="284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A97348-0771-491E-9E79-4FD90675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32" y="699238"/>
            <a:ext cx="2793158" cy="1600200"/>
          </a:xfrm>
        </p:spPr>
        <p:txBody>
          <a:bodyPr/>
          <a:lstStyle/>
          <a:p>
            <a:r>
              <a:rPr lang="en-JM" dirty="0"/>
              <a:t>Safety Performance Indicators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2042DFC-F85A-45D4-857A-357B48DF0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845" y="2427258"/>
            <a:ext cx="10228757" cy="361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60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9801A5-408B-4EA6-B0BF-30D5A6934C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285" y="2890684"/>
            <a:ext cx="5375823" cy="312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6D234-30F6-4AC1-94C2-F58563AB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Barriers/Strategies to Implementation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310E6B-564A-4E6A-8B23-738C42591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133" y="2220042"/>
            <a:ext cx="4825157" cy="576262"/>
          </a:xfrm>
        </p:spPr>
        <p:txBody>
          <a:bodyPr/>
          <a:lstStyle/>
          <a:p>
            <a:r>
              <a:rPr lang="en-JM" dirty="0"/>
              <a:t>The “Informer” Label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35C0D7-6A15-44E3-A413-7BC99E15F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220042"/>
            <a:ext cx="4825159" cy="576262"/>
          </a:xfrm>
        </p:spPr>
        <p:txBody>
          <a:bodyPr/>
          <a:lstStyle/>
          <a:p>
            <a:r>
              <a:rPr lang="en-JM" dirty="0"/>
              <a:t>Strategies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A86FB51-3F83-495B-9C02-5CE21874EF2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0349222"/>
              </p:ext>
            </p:extLst>
          </p:nvPr>
        </p:nvGraphicFramePr>
        <p:xfrm>
          <a:off x="6208712" y="3179762"/>
          <a:ext cx="4825159" cy="284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56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C5FE-D085-4A5A-A0E2-1ABE9B6B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Barriers/Strategies to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3A968-74DE-46A6-A206-A4D576F11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142066"/>
            <a:ext cx="4825157" cy="576262"/>
          </a:xfrm>
        </p:spPr>
        <p:txBody>
          <a:bodyPr/>
          <a:lstStyle/>
          <a:p>
            <a:r>
              <a:rPr lang="en-JM" dirty="0"/>
              <a:t>Resource Constraints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43DD18-384E-4F0C-B6D5-9B46558550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8480" y="2718328"/>
            <a:ext cx="5093661" cy="3301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69321-241C-483D-A682-8A2BB76A1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143695"/>
            <a:ext cx="4825159" cy="576262"/>
          </a:xfrm>
        </p:spPr>
        <p:txBody>
          <a:bodyPr/>
          <a:lstStyle/>
          <a:p>
            <a:r>
              <a:rPr lang="en-JM" dirty="0"/>
              <a:t>Strategies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78ACB6-0CAF-42FD-979E-72EBA6623DA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59496648"/>
              </p:ext>
            </p:extLst>
          </p:nvPr>
        </p:nvGraphicFramePr>
        <p:xfrm>
          <a:off x="6208712" y="2718328"/>
          <a:ext cx="5589998" cy="385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084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B2A-27D6-4A10-BAF6-57F69FD1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199"/>
            <a:ext cx="9122521" cy="1095375"/>
          </a:xfrm>
        </p:spPr>
        <p:txBody>
          <a:bodyPr/>
          <a:lstStyle/>
          <a:p>
            <a:r>
              <a:rPr lang="en-JM" dirty="0"/>
              <a:t>Understanding what you need to understand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0C2B0A-12AB-4811-AAE7-D4E338D35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163223"/>
              </p:ext>
            </p:extLst>
          </p:nvPr>
        </p:nvGraphicFramePr>
        <p:xfrm>
          <a:off x="511277" y="2035277"/>
          <a:ext cx="11080955" cy="466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24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3B72-EAE3-4B1B-B2C9-F5E51611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Overcoming Barriers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6CD3EF-F325-48A7-BD04-78A118A1C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010246"/>
              </p:ext>
            </p:extLst>
          </p:nvPr>
        </p:nvGraphicFramePr>
        <p:xfrm>
          <a:off x="845573" y="2113934"/>
          <a:ext cx="10481187" cy="412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54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2CEA-B611-4584-9C45-CABE3036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The apple and the seed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62A457-20C1-442A-90E5-F2D7ABA69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362962"/>
              </p:ext>
            </p:extLst>
          </p:nvPr>
        </p:nvGraphicFramePr>
        <p:xfrm>
          <a:off x="550606" y="1799303"/>
          <a:ext cx="10953136" cy="422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30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6A8D-9205-4A65-B053-8C36A580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Conclusion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5D43E2-9E4D-4026-9CF4-21DFADBF1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220566"/>
              </p:ext>
            </p:extLst>
          </p:nvPr>
        </p:nvGraphicFramePr>
        <p:xfrm>
          <a:off x="1154954" y="1828801"/>
          <a:ext cx="10083317" cy="458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96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ED75-FCD0-4EF2-8F29-6DE8CC14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4C738C-8B58-42DB-BE72-AF6F51022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219" y="1789471"/>
            <a:ext cx="7600387" cy="4615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292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1FB7-37C0-4409-B188-03F32B1F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D0EE4-57AF-49D7-9224-810755483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278" y="1783596"/>
            <a:ext cx="8237444" cy="4100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338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C3D3-D599-49A5-9D9A-B7A6C148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SMS Components 4/12 Elements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936E09-A46C-4431-8E93-9E119E578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93983"/>
              </p:ext>
            </p:extLst>
          </p:nvPr>
        </p:nvGraphicFramePr>
        <p:xfrm>
          <a:off x="1683170" y="2586567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62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439847-D89E-4B9A-AFB7-C0CE6B43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1" y="691514"/>
            <a:ext cx="4126230" cy="1003722"/>
          </a:xfrm>
        </p:spPr>
        <p:txBody>
          <a:bodyPr/>
          <a:lstStyle/>
          <a:p>
            <a:r>
              <a:rPr lang="en-JM" dirty="0"/>
              <a:t>4 Phase</a:t>
            </a:r>
            <a:br>
              <a:rPr lang="en-JM" dirty="0"/>
            </a:br>
            <a:r>
              <a:rPr lang="en-JM" dirty="0"/>
              <a:t> Implementation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D8162AA-810A-4158-8BC3-9F55812D1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6232" y="691514"/>
            <a:ext cx="5781620" cy="590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4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B491-D7F8-4939-901C-07746816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SMS is a Mandatory Requirement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F20AE6-3EAE-44AB-9AF0-7F3A07747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848865"/>
              </p:ext>
            </p:extLst>
          </p:nvPr>
        </p:nvGraphicFramePr>
        <p:xfrm>
          <a:off x="5953124" y="2603500"/>
          <a:ext cx="5686425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E1AE647-0D25-4A3E-982D-930E18F1A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777173"/>
              </p:ext>
            </p:extLst>
          </p:nvPr>
        </p:nvGraphicFramePr>
        <p:xfrm>
          <a:off x="812054" y="2893484"/>
          <a:ext cx="4540996" cy="28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207EC-2ED4-4A18-8163-BA4FEF196020}"/>
              </a:ext>
            </a:extLst>
          </p:cNvPr>
          <p:cNvCxnSpPr>
            <a:cxnSpLocks/>
          </p:cNvCxnSpPr>
          <p:nvPr/>
        </p:nvCxnSpPr>
        <p:spPr>
          <a:xfrm>
            <a:off x="5629275" y="2505075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9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B46C-6297-4C7C-B09A-A5707D9B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4 Barriers</a:t>
            </a:r>
            <a:endParaRPr lang="en-JM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EC3E35B-D0C3-482B-B89E-EDAE8B032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963254"/>
              </p:ext>
            </p:extLst>
          </p:nvPr>
        </p:nvGraphicFramePr>
        <p:xfrm>
          <a:off x="681317" y="1828800"/>
          <a:ext cx="10892117" cy="460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7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EDC3-2508-4703-AB0F-513C36BD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True 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7EC42-E628-4EB3-9EF6-CDD29D419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867" y="1774668"/>
            <a:ext cx="7052733" cy="450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818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6EC3AF5-CA67-40C2-AF40-943AF23E30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954" y="2745520"/>
            <a:ext cx="4065975" cy="3438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6D234-30F6-4AC1-94C2-F58563AB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Barriers/Strategies to Implementation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DD544F-AE81-4C30-9126-659FE4842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132" y="2123775"/>
            <a:ext cx="4825157" cy="576262"/>
          </a:xfrm>
        </p:spPr>
        <p:txBody>
          <a:bodyPr/>
          <a:lstStyle/>
          <a:p>
            <a:r>
              <a:rPr lang="en-JM" dirty="0"/>
              <a:t>Middle-point madness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002D07-219F-4F79-BC5F-97D46BE57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169258"/>
            <a:ext cx="4825159" cy="576262"/>
          </a:xfrm>
        </p:spPr>
        <p:txBody>
          <a:bodyPr/>
          <a:lstStyle/>
          <a:p>
            <a:r>
              <a:rPr lang="en-JM" dirty="0"/>
              <a:t>Strategies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7686DC2-0B5D-4FB3-A8F1-823B7AE225A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0334581"/>
              </p:ext>
            </p:extLst>
          </p:nvPr>
        </p:nvGraphicFramePr>
        <p:xfrm>
          <a:off x="4994787" y="2700038"/>
          <a:ext cx="6469627" cy="358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99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D234-30F6-4AC1-94C2-F58563AB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Barriers/Strategies to Implementation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AE094F-EF71-4211-8F28-3606461E7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171330"/>
            <a:ext cx="4825157" cy="576262"/>
          </a:xfrm>
        </p:spPr>
        <p:txBody>
          <a:bodyPr/>
          <a:lstStyle/>
          <a:p>
            <a:r>
              <a:rPr lang="en-JM" dirty="0"/>
              <a:t>Change… Why?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F842A0B-A4C4-4C2F-A008-FDC70A253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7209" y="3096696"/>
            <a:ext cx="5405443" cy="3050924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FD5152-E96B-44D5-9F42-D6A03B6F6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171330"/>
            <a:ext cx="4825159" cy="576262"/>
          </a:xfrm>
        </p:spPr>
        <p:txBody>
          <a:bodyPr/>
          <a:lstStyle/>
          <a:p>
            <a:r>
              <a:rPr lang="en-JM" dirty="0"/>
              <a:t>Strategies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377B7FC-8328-46C0-AC0A-CF853818C86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0796613"/>
              </p:ext>
            </p:extLst>
          </p:nvPr>
        </p:nvGraphicFramePr>
        <p:xfrm>
          <a:off x="6208712" y="2851355"/>
          <a:ext cx="5405443" cy="373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833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a957aa-bce6-4a55-adc8-4905ebfbd2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BB66ED041BE4D937EBF1C68D85972" ma:contentTypeVersion="18" ma:contentTypeDescription="Create a new document." ma:contentTypeScope="" ma:versionID="2115fa88927b8bbc8e5b1e35d59c9939">
  <xsd:schema xmlns:xsd="http://www.w3.org/2001/XMLSchema" xmlns:xs="http://www.w3.org/2001/XMLSchema" xmlns:p="http://schemas.microsoft.com/office/2006/metadata/properties" xmlns:ns3="7ea957aa-bce6-4a55-adc8-4905ebfbd2ef" xmlns:ns4="7e6b86b4-3cb7-4ba9-8151-03a7dc1e6932" targetNamespace="http://schemas.microsoft.com/office/2006/metadata/properties" ma:root="true" ma:fieldsID="104ffbcdf1ec4dcbcc6ae2ed1829d0fa" ns3:_="" ns4:_="">
    <xsd:import namespace="7ea957aa-bce6-4a55-adc8-4905ebfbd2ef"/>
    <xsd:import namespace="7e6b86b4-3cb7-4ba9-8151-03a7dc1e69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957aa-bce6-4a55-adc8-4905ebfbd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b86b4-3cb7-4ba9-8151-03a7dc1e69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DF6B85-633B-423C-9AA6-CCB7483F4187}">
  <ds:schemaRefs>
    <ds:schemaRef ds:uri="http://schemas.microsoft.com/office/2006/metadata/properties"/>
    <ds:schemaRef ds:uri="http://www.w3.org/2000/xmlns/"/>
    <ds:schemaRef ds:uri="7ea957aa-bce6-4a55-adc8-4905ebfbd2ef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88720B3C-5519-492D-A60A-9A1CDC90A3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ea957aa-bce6-4a55-adc8-4905ebfbd2ef"/>
    <ds:schemaRef ds:uri="7e6b86b4-3cb7-4ba9-8151-03a7dc1e6932"/>
  </ds:schemaRefs>
</ds:datastoreItem>
</file>

<file path=customXml/itemProps3.xml><?xml version="1.0" encoding="utf-8"?>
<ds:datastoreItem xmlns:ds="http://schemas.openxmlformats.org/officeDocument/2006/customXml" ds:itemID="{785D04FE-E9D8-433C-AFA6-C16D30B058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2589</TotalTime>
  <Words>450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 Boardroom</vt:lpstr>
      <vt:lpstr>  The Flight Path to Compliance: Overcoming Barriers to SMS Implementation  </vt:lpstr>
      <vt:lpstr>Thank you</vt:lpstr>
      <vt:lpstr>SMS Components 4/12 Elements</vt:lpstr>
      <vt:lpstr>4 Phase  Implementation</vt:lpstr>
      <vt:lpstr>SMS is a Mandatory Requirement</vt:lpstr>
      <vt:lpstr>Top 4 Barriers</vt:lpstr>
      <vt:lpstr>True Story</vt:lpstr>
      <vt:lpstr>Barriers/Strategies to Implementation</vt:lpstr>
      <vt:lpstr>Barriers/Strategies to Implementation</vt:lpstr>
      <vt:lpstr>Barriers/Strategies to Implementation</vt:lpstr>
      <vt:lpstr>Barriers/Strategies to Implementation</vt:lpstr>
      <vt:lpstr>Safety Performance Indicators</vt:lpstr>
      <vt:lpstr>Barriers/Strategies to Implementation</vt:lpstr>
      <vt:lpstr>Barriers/Strategies to Implementation</vt:lpstr>
      <vt:lpstr>Understanding what you need to understand</vt:lpstr>
      <vt:lpstr>Overcoming Barriers</vt:lpstr>
      <vt:lpstr>The apple and the seed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Flight Path to Compliance: Overcoming Barriers to SMS Implementation</dc:title>
  <dc:creator>Daniella Boswell</dc:creator>
  <cp:lastModifiedBy>Daniella Boswell</cp:lastModifiedBy>
  <cp:revision>42</cp:revision>
  <dcterms:created xsi:type="dcterms:W3CDTF">2025-10-21T14:51:22Z</dcterms:created>
  <dcterms:modified xsi:type="dcterms:W3CDTF">2025-11-14T12:48:55Z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0x01010057DBB66ED041BE4D937EBF1C68D85972</vt:lpwstr>
  </property>
</Properties>
</file>